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5"/>
  </p:notesMasterIdLst>
  <p:handoutMasterIdLst>
    <p:handoutMasterId r:id="rId16"/>
  </p:handoutMasterIdLst>
  <p:sldIdLst>
    <p:sldId id="270" r:id="rId4"/>
    <p:sldId id="272" r:id="rId5"/>
    <p:sldId id="356" r:id="rId6"/>
    <p:sldId id="312" r:id="rId7"/>
    <p:sldId id="287" r:id="rId8"/>
    <p:sldId id="357" r:id="rId9"/>
    <p:sldId id="264" r:id="rId10"/>
    <p:sldId id="286" r:id="rId11"/>
    <p:sldId id="358" r:id="rId12"/>
    <p:sldId id="307" r:id="rId13"/>
    <p:sldId id="3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AF50"/>
    <a:srgbClr val="E61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99" autoAdjust="0"/>
    <p:restoredTop sz="94660"/>
  </p:normalViewPr>
  <p:slideViewPr>
    <p:cSldViewPr snapToGrid="0" showGuides="1">
      <p:cViewPr>
        <p:scale>
          <a:sx n="80" d="100"/>
          <a:sy n="80" d="100"/>
        </p:scale>
        <p:origin x="792" y="192"/>
      </p:cViewPr>
      <p:guideLst>
        <p:guide orient="horz" pos="237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viewProps" Target="viewProps.xml" /><Relationship Id="rId3" Type="http://schemas.openxmlformats.org/officeDocument/2006/relationships/slideMaster" Target="slideMasters/slideMaster3.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presProps" Target="presProps.xml" /><Relationship Id="rId2" Type="http://schemas.openxmlformats.org/officeDocument/2006/relationships/slideMaster" Target="slideMasters/slideMaster2.xml" /><Relationship Id="rId16" Type="http://schemas.openxmlformats.org/officeDocument/2006/relationships/handoutMaster" Target="handoutMasters/handoutMaster1.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5" Type="http://schemas.openxmlformats.org/officeDocument/2006/relationships/slide" Target="slides/slide2.xml" /><Relationship Id="rId15" Type="http://schemas.openxmlformats.org/officeDocument/2006/relationships/notesMaster" Target="notesMasters/notesMaster1.xml" /><Relationship Id="rId10" Type="http://schemas.openxmlformats.org/officeDocument/2006/relationships/slide" Target="slides/slide7.xml" /><Relationship Id="rId19" Type="http://schemas.openxmlformats.org/officeDocument/2006/relationships/theme" Target="theme/theme1.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B1A679-998D-4AF7-81DA-37EFC186D1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181D35-00E6-4336-9842-DCA58DEBF9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CFCC57-32F4-4C75-82C6-C4434E09ABED}" type="datetimeFigureOut">
              <a:rPr lang="en-US" smtClean="0"/>
              <a:t>6/26/2020</a:t>
            </a:fld>
            <a:endParaRPr lang="en-US"/>
          </a:p>
        </p:txBody>
      </p:sp>
      <p:sp>
        <p:nvSpPr>
          <p:cNvPr id="4" name="Footer Placeholder 3">
            <a:extLst>
              <a:ext uri="{FF2B5EF4-FFF2-40B4-BE49-F238E27FC236}">
                <a16:creationId xmlns:a16="http://schemas.microsoft.com/office/drawing/2014/main" id="{9549A602-A569-4F70-B61A-37B22BDB66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154D00-0949-4BF8-89D6-64723B6898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333877-85D4-4704-8FE8-88CBC7A2CAA1}" type="slidenum">
              <a:rPr lang="en-US" smtClean="0"/>
              <a:t>‹#›</a:t>
            </a:fld>
            <a:endParaRPr lang="en-US"/>
          </a:p>
        </p:txBody>
      </p:sp>
    </p:spTree>
    <p:extLst>
      <p:ext uri="{BB962C8B-B14F-4D97-AF65-F5344CB8AC3E}">
        <p14:creationId xmlns:p14="http://schemas.microsoft.com/office/powerpoint/2010/main" val="1055922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0D6E7-B569-4C85-92F0-D9173FFB3CB0}"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80E036-2AD3-40EE-8A71-C2A4E931E2BE}" type="slidenum">
              <a:rPr lang="en-US" smtClean="0"/>
              <a:t>‹#›</a:t>
            </a:fld>
            <a:endParaRPr lang="en-US"/>
          </a:p>
        </p:txBody>
      </p:sp>
    </p:spTree>
    <p:extLst>
      <p:ext uri="{BB962C8B-B14F-4D97-AF65-F5344CB8AC3E}">
        <p14:creationId xmlns:p14="http://schemas.microsoft.com/office/powerpoint/2010/main" val="87257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77183B-D91C-4877-8446-04AF82AD0211}"/>
              </a:ext>
            </a:extLst>
          </p:cNvPr>
          <p:cNvSpPr/>
          <p:nvPr userDrawn="1"/>
        </p:nvSpPr>
        <p:spPr>
          <a:xfrm>
            <a:off x="0" y="6649277"/>
            <a:ext cx="9893376" cy="85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378F7C02-C4E1-41FB-B50E-9077B2D466F1}"/>
              </a:ext>
            </a:extLst>
          </p:cNvPr>
          <p:cNvGrpSpPr/>
          <p:nvPr/>
        </p:nvGrpSpPr>
        <p:grpSpPr>
          <a:xfrm>
            <a:off x="9917984" y="6249017"/>
            <a:ext cx="2134868" cy="538948"/>
            <a:chOff x="3459679" y="2564932"/>
            <a:chExt cx="5250757" cy="1325555"/>
          </a:xfrm>
        </p:grpSpPr>
        <p:grpSp>
          <p:nvGrpSpPr>
            <p:cNvPr id="11" name="Group 10">
              <a:extLst>
                <a:ext uri="{FF2B5EF4-FFF2-40B4-BE49-F238E27FC236}">
                  <a16:creationId xmlns:a16="http://schemas.microsoft.com/office/drawing/2014/main" id="{AEBFE799-9951-424F-AA26-A9B2226E0273}"/>
                </a:ext>
              </a:extLst>
            </p:cNvPr>
            <p:cNvGrpSpPr/>
            <p:nvPr/>
          </p:nvGrpSpPr>
          <p:grpSpPr>
            <a:xfrm>
              <a:off x="3467491" y="2775272"/>
              <a:ext cx="5242945" cy="981076"/>
              <a:chOff x="609600" y="2828925"/>
              <a:chExt cx="4733925" cy="885825"/>
            </a:xfrm>
          </p:grpSpPr>
          <p:sp>
            <p:nvSpPr>
              <p:cNvPr id="20" name="Rectangle 19">
                <a:extLst>
                  <a:ext uri="{FF2B5EF4-FFF2-40B4-BE49-F238E27FC236}">
                    <a16:creationId xmlns:a16="http://schemas.microsoft.com/office/drawing/2014/main" id="{E404C533-9854-4AB1-864E-4EC83E534AF5}"/>
                  </a:ext>
                </a:extLst>
              </p:cNvPr>
              <p:cNvSpPr/>
              <p:nvPr/>
            </p:nvSpPr>
            <p:spPr>
              <a:xfrm>
                <a:off x="609600" y="2828925"/>
                <a:ext cx="885825" cy="885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CC28C5-72C9-4A9C-A38D-4895E418FDF6}"/>
                  </a:ext>
                </a:extLst>
              </p:cNvPr>
              <p:cNvSpPr/>
              <p:nvPr/>
            </p:nvSpPr>
            <p:spPr>
              <a:xfrm>
                <a:off x="1571625" y="2828925"/>
                <a:ext cx="885825" cy="885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DE7E71F-BCD3-460E-871E-91151BF0CFCB}"/>
                  </a:ext>
                </a:extLst>
              </p:cNvPr>
              <p:cNvSpPr/>
              <p:nvPr/>
            </p:nvSpPr>
            <p:spPr>
              <a:xfrm>
                <a:off x="2533650" y="2828925"/>
                <a:ext cx="885825" cy="885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CB2864E-6E5C-4245-B1A8-E20E2751C8B2}"/>
                  </a:ext>
                </a:extLst>
              </p:cNvPr>
              <p:cNvSpPr/>
              <p:nvPr/>
            </p:nvSpPr>
            <p:spPr>
              <a:xfrm>
                <a:off x="3495675" y="2828925"/>
                <a:ext cx="885825" cy="8858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5333E1-387E-4717-8817-F654B5A8E20D}"/>
                  </a:ext>
                </a:extLst>
              </p:cNvPr>
              <p:cNvSpPr/>
              <p:nvPr/>
            </p:nvSpPr>
            <p:spPr>
              <a:xfrm>
                <a:off x="4457700" y="2828925"/>
                <a:ext cx="885825" cy="8858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59917E84-BC22-43AB-A243-2B467A7BD64E}"/>
                </a:ext>
              </a:extLst>
            </p:cNvPr>
            <p:cNvSpPr/>
            <p:nvPr/>
          </p:nvSpPr>
          <p:spPr>
            <a:xfrm rot="10800000">
              <a:off x="4589772" y="2769586"/>
              <a:ext cx="869882" cy="963508"/>
            </a:xfrm>
            <a:custGeom>
              <a:avLst/>
              <a:gdLst>
                <a:gd name="connsiteX0" fmla="*/ 249393 w 869883"/>
                <a:gd name="connsiteY0" fmla="*/ 183621 h 963507"/>
                <a:gd name="connsiteX1" fmla="*/ 283449 w 869883"/>
                <a:gd name="connsiteY1" fmla="*/ 159204 h 963507"/>
                <a:gd name="connsiteX2" fmla="*/ 259032 w 869883"/>
                <a:gd name="connsiteY2" fmla="*/ 125148 h 963507"/>
                <a:gd name="connsiteX3" fmla="*/ 224976 w 869883"/>
                <a:gd name="connsiteY3" fmla="*/ 149565 h 963507"/>
                <a:gd name="connsiteX4" fmla="*/ 249393 w 869883"/>
                <a:gd name="connsiteY4" fmla="*/ 183621 h 963507"/>
                <a:gd name="connsiteX5" fmla="*/ 795252 w 869883"/>
                <a:gd name="connsiteY5" fmla="*/ 408697 h 963507"/>
                <a:gd name="connsiteX6" fmla="*/ 809612 w 869883"/>
                <a:gd name="connsiteY6" fmla="*/ 355860 h 963507"/>
                <a:gd name="connsiteX7" fmla="*/ 771076 w 869883"/>
                <a:gd name="connsiteY7" fmla="*/ 403388 h 963507"/>
                <a:gd name="connsiteX8" fmla="*/ 795252 w 869883"/>
                <a:gd name="connsiteY8" fmla="*/ 408697 h 963507"/>
                <a:gd name="connsiteX9" fmla="*/ 100086 w 869883"/>
                <a:gd name="connsiteY9" fmla="*/ 631479 h 963507"/>
                <a:gd name="connsiteX10" fmla="*/ 71143 w 869883"/>
                <a:gd name="connsiteY10" fmla="*/ 602536 h 963507"/>
                <a:gd name="connsiteX11" fmla="*/ 100086 w 869883"/>
                <a:gd name="connsiteY11" fmla="*/ 573593 h 963507"/>
                <a:gd name="connsiteX12" fmla="*/ 129029 w 869883"/>
                <a:gd name="connsiteY12" fmla="*/ 602536 h 963507"/>
                <a:gd name="connsiteX13" fmla="*/ 100086 w 869883"/>
                <a:gd name="connsiteY13" fmla="*/ 631479 h 963507"/>
                <a:gd name="connsiteX14" fmla="*/ 100086 w 869883"/>
                <a:gd name="connsiteY14" fmla="*/ 660422 h 963507"/>
                <a:gd name="connsiteX15" fmla="*/ 157972 w 869883"/>
                <a:gd name="connsiteY15" fmla="*/ 602536 h 963507"/>
                <a:gd name="connsiteX16" fmla="*/ 100086 w 869883"/>
                <a:gd name="connsiteY16" fmla="*/ 544650 h 963507"/>
                <a:gd name="connsiteX17" fmla="*/ 42200 w 869883"/>
                <a:gd name="connsiteY17" fmla="*/ 602536 h 963507"/>
                <a:gd name="connsiteX18" fmla="*/ 100086 w 869883"/>
                <a:gd name="connsiteY18" fmla="*/ 660422 h 963507"/>
                <a:gd name="connsiteX19" fmla="*/ 636483 w 869883"/>
                <a:gd name="connsiteY19" fmla="*/ 963507 h 963507"/>
                <a:gd name="connsiteX20" fmla="*/ 423144 w 869883"/>
                <a:gd name="connsiteY20" fmla="*/ 963507 h 963507"/>
                <a:gd name="connsiteX21" fmla="*/ 417256 w 869883"/>
                <a:gd name="connsiteY21" fmla="*/ 959411 h 963507"/>
                <a:gd name="connsiteX22" fmla="*/ 118065 w 869883"/>
                <a:gd name="connsiteY22" fmla="*/ 959411 h 963507"/>
                <a:gd name="connsiteX23" fmla="*/ 118065 w 869883"/>
                <a:gd name="connsiteY23" fmla="*/ 908722 h 963507"/>
                <a:gd name="connsiteX24" fmla="*/ 168754 w 869883"/>
                <a:gd name="connsiteY24" fmla="*/ 858033 h 963507"/>
                <a:gd name="connsiteX25" fmla="*/ 271522 w 869883"/>
                <a:gd name="connsiteY25" fmla="*/ 858033 h 963507"/>
                <a:gd name="connsiteX26" fmla="*/ 44795 w 869883"/>
                <a:gd name="connsiteY26" fmla="*/ 700313 h 963507"/>
                <a:gd name="connsiteX27" fmla="*/ 18708 w 869883"/>
                <a:gd name="connsiteY27" fmla="*/ 554976 h 963507"/>
                <a:gd name="connsiteX28" fmla="*/ 48652 w 869883"/>
                <a:gd name="connsiteY28" fmla="*/ 526299 h 963507"/>
                <a:gd name="connsiteX29" fmla="*/ 74792 w 869883"/>
                <a:gd name="connsiteY29" fmla="*/ 516166 h 963507"/>
                <a:gd name="connsiteX30" fmla="*/ 74213 w 869883"/>
                <a:gd name="connsiteY30" fmla="*/ 514501 h 963507"/>
                <a:gd name="connsiteX31" fmla="*/ 631187 w 869883"/>
                <a:gd name="connsiteY31" fmla="*/ 342364 h 963507"/>
                <a:gd name="connsiteX32" fmla="*/ 297632 w 869883"/>
                <a:gd name="connsiteY32" fmla="*/ 217056 h 963507"/>
                <a:gd name="connsiteX33" fmla="*/ 272796 w 869883"/>
                <a:gd name="connsiteY33" fmla="*/ 228529 h 963507"/>
                <a:gd name="connsiteX34" fmla="*/ 242325 w 869883"/>
                <a:gd name="connsiteY34" fmla="*/ 229885 h 963507"/>
                <a:gd name="connsiteX35" fmla="*/ 218472 w 869883"/>
                <a:gd name="connsiteY35" fmla="*/ 221008 h 963507"/>
                <a:gd name="connsiteX36" fmla="*/ 164724 w 869883"/>
                <a:gd name="connsiteY36" fmla="*/ 258948 h 963507"/>
                <a:gd name="connsiteX37" fmla="*/ 56132 w 869883"/>
                <a:gd name="connsiteY37" fmla="*/ 241600 h 963507"/>
                <a:gd name="connsiteX38" fmla="*/ 6014 w 869883"/>
                <a:gd name="connsiteY38" fmla="*/ 156783 h 963507"/>
                <a:gd name="connsiteX39" fmla="*/ 9869 w 869883"/>
                <a:gd name="connsiteY39" fmla="*/ 132366 h 963507"/>
                <a:gd name="connsiteX40" fmla="*/ 25290 w 869883"/>
                <a:gd name="connsiteY40" fmla="*/ 134936 h 963507"/>
                <a:gd name="connsiteX41" fmla="*/ 77338 w 869883"/>
                <a:gd name="connsiteY41" fmla="*/ 212042 h 963507"/>
                <a:gd name="connsiteX42" fmla="*/ 156371 w 869883"/>
                <a:gd name="connsiteY42" fmla="*/ 224893 h 963507"/>
                <a:gd name="connsiteX43" fmla="*/ 191922 w 869883"/>
                <a:gd name="connsiteY43" fmla="*/ 196932 h 963507"/>
                <a:gd name="connsiteX44" fmla="*/ 178712 w 869883"/>
                <a:gd name="connsiteY44" fmla="*/ 141855 h 963507"/>
                <a:gd name="connsiteX45" fmla="*/ 209717 w 869883"/>
                <a:gd name="connsiteY45" fmla="*/ 91977 h 963507"/>
                <a:gd name="connsiteX46" fmla="*/ 214528 w 869883"/>
                <a:gd name="connsiteY46" fmla="*/ 89741 h 963507"/>
                <a:gd name="connsiteX47" fmla="*/ 186572 w 869883"/>
                <a:gd name="connsiteY47" fmla="*/ 46905 h 963507"/>
                <a:gd name="connsiteX48" fmla="*/ 107539 w 869883"/>
                <a:gd name="connsiteY48" fmla="*/ 34698 h 963507"/>
                <a:gd name="connsiteX49" fmla="*/ 34288 w 869883"/>
                <a:gd name="connsiteY49" fmla="*/ 91884 h 963507"/>
                <a:gd name="connsiteX50" fmla="*/ 18224 w 869883"/>
                <a:gd name="connsiteY50" fmla="*/ 89314 h 963507"/>
                <a:gd name="connsiteX51" fmla="*/ 22079 w 869883"/>
                <a:gd name="connsiteY51" fmla="*/ 64898 h 963507"/>
                <a:gd name="connsiteX52" fmla="*/ 96615 w 869883"/>
                <a:gd name="connsiteY52" fmla="*/ 0 h 963507"/>
                <a:gd name="connsiteX53" fmla="*/ 205206 w 869883"/>
                <a:gd name="connsiteY53" fmla="*/ 17348 h 963507"/>
                <a:gd name="connsiteX54" fmla="*/ 250632 w 869883"/>
                <a:gd name="connsiteY54" fmla="*/ 78961 h 963507"/>
                <a:gd name="connsiteX55" fmla="*/ 266742 w 869883"/>
                <a:gd name="connsiteY55" fmla="*/ 78243 h 963507"/>
                <a:gd name="connsiteX56" fmla="*/ 316620 w 869883"/>
                <a:gd name="connsiteY56" fmla="*/ 109005 h 963507"/>
                <a:gd name="connsiteX57" fmla="*/ 319435 w 869883"/>
                <a:gd name="connsiteY57" fmla="*/ 115098 h 963507"/>
                <a:gd name="connsiteX58" fmla="*/ 803977 w 869883"/>
                <a:gd name="connsiteY58" fmla="*/ 300705 h 963507"/>
                <a:gd name="connsiteX59" fmla="*/ 824626 w 869883"/>
                <a:gd name="connsiteY59" fmla="*/ 306486 h 963507"/>
                <a:gd name="connsiteX60" fmla="*/ 865490 w 869883"/>
                <a:gd name="connsiteY60" fmla="*/ 353933 h 963507"/>
                <a:gd name="connsiteX61" fmla="*/ 813466 w 869883"/>
                <a:gd name="connsiteY61" fmla="*/ 457981 h 963507"/>
                <a:gd name="connsiteX62" fmla="*/ 293089 w 869883"/>
                <a:gd name="connsiteY62" fmla="*/ 618657 h 963507"/>
                <a:gd name="connsiteX63" fmla="*/ 603336 w 869883"/>
                <a:gd name="connsiteY63" fmla="*/ 834477 h 963507"/>
                <a:gd name="connsiteX64" fmla="*/ 625895 w 869883"/>
                <a:gd name="connsiteY64" fmla="*/ 858033 h 963507"/>
                <a:gd name="connsiteX65" fmla="*/ 705014 w 869883"/>
                <a:gd name="connsiteY65" fmla="*/ 858033 h 963507"/>
                <a:gd name="connsiteX66" fmla="*/ 755703 w 869883"/>
                <a:gd name="connsiteY66" fmla="*/ 908722 h 963507"/>
                <a:gd name="connsiteX67" fmla="*/ 755703 w 869883"/>
                <a:gd name="connsiteY67" fmla="*/ 959411 h 963507"/>
                <a:gd name="connsiteX68" fmla="*/ 638257 w 869883"/>
                <a:gd name="connsiteY68" fmla="*/ 959411 h 96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69883" h="963507">
                  <a:moveTo>
                    <a:pt x="249393" y="183621"/>
                  </a:moveTo>
                  <a:cubicBezTo>
                    <a:pt x="265458" y="186191"/>
                    <a:pt x="280878" y="175268"/>
                    <a:pt x="283449" y="159204"/>
                  </a:cubicBezTo>
                  <a:cubicBezTo>
                    <a:pt x="286019" y="143140"/>
                    <a:pt x="275095" y="127719"/>
                    <a:pt x="259032" y="125148"/>
                  </a:cubicBezTo>
                  <a:cubicBezTo>
                    <a:pt x="242968" y="122578"/>
                    <a:pt x="227547" y="133502"/>
                    <a:pt x="224976" y="149565"/>
                  </a:cubicBezTo>
                  <a:cubicBezTo>
                    <a:pt x="221764" y="165630"/>
                    <a:pt x="233329" y="181050"/>
                    <a:pt x="249393" y="183621"/>
                  </a:cubicBezTo>
                  <a:close/>
                  <a:moveTo>
                    <a:pt x="795252" y="408697"/>
                  </a:moveTo>
                  <a:cubicBezTo>
                    <a:pt x="817199" y="404994"/>
                    <a:pt x="829844" y="377537"/>
                    <a:pt x="809612" y="355860"/>
                  </a:cubicBezTo>
                  <a:cubicBezTo>
                    <a:pt x="775572" y="335307"/>
                    <a:pt x="743459" y="374486"/>
                    <a:pt x="771076" y="403388"/>
                  </a:cubicBezTo>
                  <a:cubicBezTo>
                    <a:pt x="779586" y="408526"/>
                    <a:pt x="787936" y="409931"/>
                    <a:pt x="795252" y="408697"/>
                  </a:cubicBezTo>
                  <a:close/>
                  <a:moveTo>
                    <a:pt x="100086" y="631479"/>
                  </a:moveTo>
                  <a:cubicBezTo>
                    <a:pt x="84101" y="631479"/>
                    <a:pt x="71143" y="618521"/>
                    <a:pt x="71143" y="602536"/>
                  </a:cubicBezTo>
                  <a:cubicBezTo>
                    <a:pt x="71143" y="586551"/>
                    <a:pt x="84101" y="573593"/>
                    <a:pt x="100086" y="573593"/>
                  </a:cubicBezTo>
                  <a:cubicBezTo>
                    <a:pt x="116071" y="573593"/>
                    <a:pt x="129029" y="586551"/>
                    <a:pt x="129029" y="602536"/>
                  </a:cubicBezTo>
                  <a:cubicBezTo>
                    <a:pt x="129029" y="618521"/>
                    <a:pt x="116071" y="631479"/>
                    <a:pt x="100086" y="631479"/>
                  </a:cubicBezTo>
                  <a:close/>
                  <a:moveTo>
                    <a:pt x="100086" y="660422"/>
                  </a:moveTo>
                  <a:cubicBezTo>
                    <a:pt x="132056" y="660422"/>
                    <a:pt x="157972" y="634506"/>
                    <a:pt x="157972" y="602536"/>
                  </a:cubicBezTo>
                  <a:cubicBezTo>
                    <a:pt x="157972" y="570566"/>
                    <a:pt x="132056" y="544650"/>
                    <a:pt x="100086" y="544650"/>
                  </a:cubicBezTo>
                  <a:cubicBezTo>
                    <a:pt x="68116" y="544650"/>
                    <a:pt x="42200" y="570566"/>
                    <a:pt x="42200" y="602536"/>
                  </a:cubicBezTo>
                  <a:cubicBezTo>
                    <a:pt x="42200" y="634506"/>
                    <a:pt x="68116" y="660422"/>
                    <a:pt x="100086" y="660422"/>
                  </a:cubicBezTo>
                  <a:close/>
                  <a:moveTo>
                    <a:pt x="636483" y="963507"/>
                  </a:moveTo>
                  <a:lnTo>
                    <a:pt x="423144" y="963507"/>
                  </a:lnTo>
                  <a:lnTo>
                    <a:pt x="417256" y="959411"/>
                  </a:lnTo>
                  <a:lnTo>
                    <a:pt x="118065" y="959411"/>
                  </a:lnTo>
                  <a:lnTo>
                    <a:pt x="118065" y="908722"/>
                  </a:lnTo>
                  <a:cubicBezTo>
                    <a:pt x="118065" y="880727"/>
                    <a:pt x="140759" y="858033"/>
                    <a:pt x="168754" y="858033"/>
                  </a:cubicBezTo>
                  <a:lnTo>
                    <a:pt x="271522" y="858033"/>
                  </a:lnTo>
                  <a:lnTo>
                    <a:pt x="44795" y="700313"/>
                  </a:lnTo>
                  <a:cubicBezTo>
                    <a:pt x="-2543" y="667383"/>
                    <a:pt x="-14222" y="602314"/>
                    <a:pt x="18708" y="554976"/>
                  </a:cubicBezTo>
                  <a:cubicBezTo>
                    <a:pt x="26940" y="543142"/>
                    <a:pt x="37181" y="533536"/>
                    <a:pt x="48652" y="526299"/>
                  </a:cubicBezTo>
                  <a:lnTo>
                    <a:pt x="74792" y="516166"/>
                  </a:lnTo>
                  <a:lnTo>
                    <a:pt x="74213" y="514501"/>
                  </a:lnTo>
                  <a:lnTo>
                    <a:pt x="631187" y="342364"/>
                  </a:lnTo>
                  <a:lnTo>
                    <a:pt x="297632" y="217056"/>
                  </a:lnTo>
                  <a:lnTo>
                    <a:pt x="272796" y="228529"/>
                  </a:lnTo>
                  <a:cubicBezTo>
                    <a:pt x="263087" y="230929"/>
                    <a:pt x="252766" y="231491"/>
                    <a:pt x="242325" y="229885"/>
                  </a:cubicBezTo>
                  <a:lnTo>
                    <a:pt x="218472" y="221008"/>
                  </a:lnTo>
                  <a:lnTo>
                    <a:pt x="164724" y="258948"/>
                  </a:lnTo>
                  <a:lnTo>
                    <a:pt x="56132" y="241600"/>
                  </a:lnTo>
                  <a:lnTo>
                    <a:pt x="6014" y="156783"/>
                  </a:lnTo>
                  <a:lnTo>
                    <a:pt x="9869" y="132366"/>
                  </a:lnTo>
                  <a:lnTo>
                    <a:pt x="25290" y="134936"/>
                  </a:lnTo>
                  <a:lnTo>
                    <a:pt x="77338" y="212042"/>
                  </a:lnTo>
                  <a:lnTo>
                    <a:pt x="156371" y="224893"/>
                  </a:lnTo>
                  <a:lnTo>
                    <a:pt x="191922" y="196932"/>
                  </a:lnTo>
                  <a:lnTo>
                    <a:pt x="178712" y="141855"/>
                  </a:lnTo>
                  <a:cubicBezTo>
                    <a:pt x="182247" y="120972"/>
                    <a:pt x="193813" y="103463"/>
                    <a:pt x="209717" y="91977"/>
                  </a:cubicBezTo>
                  <a:lnTo>
                    <a:pt x="214528" y="89741"/>
                  </a:lnTo>
                  <a:lnTo>
                    <a:pt x="186572" y="46905"/>
                  </a:lnTo>
                  <a:lnTo>
                    <a:pt x="107539" y="34698"/>
                  </a:lnTo>
                  <a:lnTo>
                    <a:pt x="34288" y="91884"/>
                  </a:lnTo>
                  <a:lnTo>
                    <a:pt x="18224" y="89314"/>
                  </a:lnTo>
                  <a:lnTo>
                    <a:pt x="22079" y="64898"/>
                  </a:lnTo>
                  <a:lnTo>
                    <a:pt x="96615" y="0"/>
                  </a:lnTo>
                  <a:lnTo>
                    <a:pt x="205206" y="17348"/>
                  </a:lnTo>
                  <a:lnTo>
                    <a:pt x="250632" y="78961"/>
                  </a:lnTo>
                  <a:lnTo>
                    <a:pt x="266742" y="78243"/>
                  </a:lnTo>
                  <a:cubicBezTo>
                    <a:pt x="287625" y="81456"/>
                    <a:pt x="305135" y="93022"/>
                    <a:pt x="316620" y="109005"/>
                  </a:cubicBezTo>
                  <a:lnTo>
                    <a:pt x="319435" y="115098"/>
                  </a:lnTo>
                  <a:lnTo>
                    <a:pt x="803977" y="300705"/>
                  </a:lnTo>
                  <a:lnTo>
                    <a:pt x="824626" y="306486"/>
                  </a:lnTo>
                  <a:cubicBezTo>
                    <a:pt x="843332" y="315879"/>
                    <a:pt x="858425" y="332417"/>
                    <a:pt x="865490" y="353933"/>
                  </a:cubicBezTo>
                  <a:cubicBezTo>
                    <a:pt x="880262" y="397608"/>
                    <a:pt x="856498" y="443851"/>
                    <a:pt x="813466" y="457981"/>
                  </a:cubicBezTo>
                  <a:lnTo>
                    <a:pt x="293089" y="618657"/>
                  </a:lnTo>
                  <a:lnTo>
                    <a:pt x="603336" y="834477"/>
                  </a:lnTo>
                  <a:lnTo>
                    <a:pt x="625895" y="858033"/>
                  </a:lnTo>
                  <a:lnTo>
                    <a:pt x="705014" y="858033"/>
                  </a:lnTo>
                  <a:cubicBezTo>
                    <a:pt x="733009" y="858033"/>
                    <a:pt x="755703" y="880727"/>
                    <a:pt x="755703" y="908722"/>
                  </a:cubicBezTo>
                  <a:lnTo>
                    <a:pt x="755703" y="959411"/>
                  </a:lnTo>
                  <a:lnTo>
                    <a:pt x="638257" y="9594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24">
              <a:extLst>
                <a:ext uri="{FF2B5EF4-FFF2-40B4-BE49-F238E27FC236}">
                  <a16:creationId xmlns:a16="http://schemas.microsoft.com/office/drawing/2014/main" id="{31D460DF-0640-47FB-8F04-195A1FD52078}"/>
                </a:ext>
              </a:extLst>
            </p:cNvPr>
            <p:cNvSpPr>
              <a:spLocks noChangeAspect="1"/>
            </p:cNvSpPr>
            <p:nvPr/>
          </p:nvSpPr>
          <p:spPr>
            <a:xfrm rot="8369018">
              <a:off x="6543417" y="2652941"/>
              <a:ext cx="1146180" cy="1157101"/>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4" name="Group 13">
              <a:extLst>
                <a:ext uri="{FF2B5EF4-FFF2-40B4-BE49-F238E27FC236}">
                  <a16:creationId xmlns:a16="http://schemas.microsoft.com/office/drawing/2014/main" id="{D5CF2213-852E-4240-813E-B4BEE73B7B5F}"/>
                </a:ext>
              </a:extLst>
            </p:cNvPr>
            <p:cNvGrpSpPr/>
            <p:nvPr/>
          </p:nvGrpSpPr>
          <p:grpSpPr>
            <a:xfrm>
              <a:off x="7721588" y="2772298"/>
              <a:ext cx="988480" cy="987025"/>
              <a:chOff x="2611714" y="1452659"/>
              <a:chExt cx="3963104" cy="3957283"/>
            </a:xfrm>
            <a:solidFill>
              <a:schemeClr val="bg1"/>
            </a:solidFill>
          </p:grpSpPr>
          <p:sp>
            <p:nvSpPr>
              <p:cNvPr id="17" name="Round Same Side Corner Rectangle 4">
                <a:extLst>
                  <a:ext uri="{FF2B5EF4-FFF2-40B4-BE49-F238E27FC236}">
                    <a16:creationId xmlns:a16="http://schemas.microsoft.com/office/drawing/2014/main" id="{15E8845B-2966-4D6E-BF28-D4FFBE0924ED}"/>
                  </a:ext>
                </a:extLst>
              </p:cNvPr>
              <p:cNvSpPr/>
              <p:nvPr/>
            </p:nvSpPr>
            <p:spPr>
              <a:xfrm rot="5400000">
                <a:off x="3996576" y="67797"/>
                <a:ext cx="1193379" cy="3963104"/>
              </a:xfrm>
              <a:custGeom>
                <a:avLst/>
                <a:gdLst>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4005634 h 4005634"/>
                  <a:gd name="connsiteX7" fmla="*/ 0 w 792088"/>
                  <a:gd name="connsiteY7" fmla="*/ 259607 h 4005634"/>
                  <a:gd name="connsiteX8" fmla="*/ 259607 w 792088"/>
                  <a:gd name="connsiteY8" fmla="*/ 0 h 4005634"/>
                  <a:gd name="connsiteX0" fmla="*/ 270239 w 802720"/>
                  <a:gd name="connsiteY0" fmla="*/ 0 h 4005634"/>
                  <a:gd name="connsiteX1" fmla="*/ 543113 w 802720"/>
                  <a:gd name="connsiteY1" fmla="*/ 0 h 4005634"/>
                  <a:gd name="connsiteX2" fmla="*/ 802720 w 802720"/>
                  <a:gd name="connsiteY2" fmla="*/ 259607 h 4005634"/>
                  <a:gd name="connsiteX3" fmla="*/ 802720 w 802720"/>
                  <a:gd name="connsiteY3" fmla="*/ 4005634 h 4005634"/>
                  <a:gd name="connsiteX4" fmla="*/ 802720 w 802720"/>
                  <a:gd name="connsiteY4" fmla="*/ 4005634 h 4005634"/>
                  <a:gd name="connsiteX5" fmla="*/ 10632 w 802720"/>
                  <a:gd name="connsiteY5" fmla="*/ 4005634 h 4005634"/>
                  <a:gd name="connsiteX6" fmla="*/ 0 w 802720"/>
                  <a:gd name="connsiteY6" fmla="*/ 3590965 h 4005634"/>
                  <a:gd name="connsiteX7" fmla="*/ 10632 w 802720"/>
                  <a:gd name="connsiteY7" fmla="*/ 259607 h 4005634"/>
                  <a:gd name="connsiteX8" fmla="*/ 270239 w 802720"/>
                  <a:gd name="connsiteY8" fmla="*/ 0 h 4005634"/>
                  <a:gd name="connsiteX0" fmla="*/ 280872 w 813353"/>
                  <a:gd name="connsiteY0" fmla="*/ 0 h 4005634"/>
                  <a:gd name="connsiteX1" fmla="*/ 553746 w 813353"/>
                  <a:gd name="connsiteY1" fmla="*/ 0 h 4005634"/>
                  <a:gd name="connsiteX2" fmla="*/ 813353 w 813353"/>
                  <a:gd name="connsiteY2" fmla="*/ 259607 h 4005634"/>
                  <a:gd name="connsiteX3" fmla="*/ 813353 w 813353"/>
                  <a:gd name="connsiteY3" fmla="*/ 4005634 h 4005634"/>
                  <a:gd name="connsiteX4" fmla="*/ 813353 w 813353"/>
                  <a:gd name="connsiteY4" fmla="*/ 4005634 h 4005634"/>
                  <a:gd name="connsiteX5" fmla="*/ 21265 w 813353"/>
                  <a:gd name="connsiteY5" fmla="*/ 4005634 h 4005634"/>
                  <a:gd name="connsiteX6" fmla="*/ 0 w 813353"/>
                  <a:gd name="connsiteY6" fmla="*/ 3590965 h 4005634"/>
                  <a:gd name="connsiteX7" fmla="*/ 21265 w 813353"/>
                  <a:gd name="connsiteY7" fmla="*/ 259607 h 4005634"/>
                  <a:gd name="connsiteX8" fmla="*/ 280872 w 813353"/>
                  <a:gd name="connsiteY8"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88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90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16266"/>
                  <a:gd name="connsiteX1" fmla="*/ 532481 w 1004739"/>
                  <a:gd name="connsiteY1" fmla="*/ 0 h 4016266"/>
                  <a:gd name="connsiteX2" fmla="*/ 792088 w 1004739"/>
                  <a:gd name="connsiteY2" fmla="*/ 259607 h 4016266"/>
                  <a:gd name="connsiteX3" fmla="*/ 802725 w 1004739"/>
                  <a:gd name="connsiteY3" fmla="*/ 4016266 h 4016266"/>
                  <a:gd name="connsiteX4" fmla="*/ 1004739 w 1004739"/>
                  <a:gd name="connsiteY4" fmla="*/ 3941839 h 4016266"/>
                  <a:gd name="connsiteX5" fmla="*/ 10633 w 1004739"/>
                  <a:gd name="connsiteY5" fmla="*/ 3101867 h 4016266"/>
                  <a:gd name="connsiteX6" fmla="*/ 0 w 1004739"/>
                  <a:gd name="connsiteY6" fmla="*/ 259607 h 4016266"/>
                  <a:gd name="connsiteX7" fmla="*/ 259607 w 1004739"/>
                  <a:gd name="connsiteY7" fmla="*/ 0 h 4016266"/>
                  <a:gd name="connsiteX0" fmla="*/ 259607 w 1040242"/>
                  <a:gd name="connsiteY0" fmla="*/ 0 h 3941839"/>
                  <a:gd name="connsiteX1" fmla="*/ 532481 w 1040242"/>
                  <a:gd name="connsiteY1" fmla="*/ 0 h 3941839"/>
                  <a:gd name="connsiteX2" fmla="*/ 792088 w 1040242"/>
                  <a:gd name="connsiteY2" fmla="*/ 259607 h 3941839"/>
                  <a:gd name="connsiteX3" fmla="*/ 1004739 w 1040242"/>
                  <a:gd name="connsiteY3" fmla="*/ 3941839 h 3941839"/>
                  <a:gd name="connsiteX4" fmla="*/ 10633 w 1040242"/>
                  <a:gd name="connsiteY4" fmla="*/ 3101867 h 3941839"/>
                  <a:gd name="connsiteX5" fmla="*/ 0 w 1040242"/>
                  <a:gd name="connsiteY5" fmla="*/ 259607 h 3941839"/>
                  <a:gd name="connsiteX6" fmla="*/ 259607 w 1040242"/>
                  <a:gd name="connsiteY6" fmla="*/ 0 h 3941839"/>
                  <a:gd name="connsiteX0" fmla="*/ 259607 w 1384020"/>
                  <a:gd name="connsiteY0" fmla="*/ 0 h 3984369"/>
                  <a:gd name="connsiteX1" fmla="*/ 532481 w 1384020"/>
                  <a:gd name="connsiteY1" fmla="*/ 0 h 3984369"/>
                  <a:gd name="connsiteX2" fmla="*/ 792088 w 1384020"/>
                  <a:gd name="connsiteY2" fmla="*/ 259607 h 3984369"/>
                  <a:gd name="connsiteX3" fmla="*/ 1366248 w 1384020"/>
                  <a:gd name="connsiteY3" fmla="*/ 3984369 h 3984369"/>
                  <a:gd name="connsiteX4" fmla="*/ 10633 w 1384020"/>
                  <a:gd name="connsiteY4" fmla="*/ 3101867 h 3984369"/>
                  <a:gd name="connsiteX5" fmla="*/ 0 w 1384020"/>
                  <a:gd name="connsiteY5" fmla="*/ 259607 h 3984369"/>
                  <a:gd name="connsiteX6" fmla="*/ 259607 w 1384020"/>
                  <a:gd name="connsiteY6" fmla="*/ 0 h 3984369"/>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48583"/>
                  <a:gd name="connsiteY0" fmla="*/ 0 h 3963104"/>
                  <a:gd name="connsiteX1" fmla="*/ 532481 w 1148583"/>
                  <a:gd name="connsiteY1" fmla="*/ 0 h 3963104"/>
                  <a:gd name="connsiteX2" fmla="*/ 792088 w 1148583"/>
                  <a:gd name="connsiteY2" fmla="*/ 259607 h 3963104"/>
                  <a:gd name="connsiteX3" fmla="*/ 1121701 w 1148583"/>
                  <a:gd name="connsiteY3" fmla="*/ 3963104 h 3963104"/>
                  <a:gd name="connsiteX4" fmla="*/ 10633 w 1148583"/>
                  <a:gd name="connsiteY4" fmla="*/ 3101867 h 3963104"/>
                  <a:gd name="connsiteX5" fmla="*/ 0 w 1148583"/>
                  <a:gd name="connsiteY5" fmla="*/ 259607 h 3963104"/>
                  <a:gd name="connsiteX6" fmla="*/ 259607 w 1148583"/>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210113"/>
                  <a:gd name="connsiteY0" fmla="*/ 0 h 3963640"/>
                  <a:gd name="connsiteX1" fmla="*/ 564605 w 1210113"/>
                  <a:gd name="connsiteY1" fmla="*/ 0 h 3963640"/>
                  <a:gd name="connsiteX2" fmla="*/ 824212 w 1210113"/>
                  <a:gd name="connsiteY2" fmla="*/ 259607 h 3963640"/>
                  <a:gd name="connsiteX3" fmla="*/ 1153825 w 1210113"/>
                  <a:gd name="connsiteY3" fmla="*/ 3963104 h 3963640"/>
                  <a:gd name="connsiteX4" fmla="*/ 228 w 1210113"/>
                  <a:gd name="connsiteY4" fmla="*/ 2867951 h 3963640"/>
                  <a:gd name="connsiteX5" fmla="*/ 32124 w 1210113"/>
                  <a:gd name="connsiteY5" fmla="*/ 259607 h 3963640"/>
                  <a:gd name="connsiteX6" fmla="*/ 291731 w 1210113"/>
                  <a:gd name="connsiteY6" fmla="*/ 0 h 3963640"/>
                  <a:gd name="connsiteX0" fmla="*/ 291731 w 1202597"/>
                  <a:gd name="connsiteY0" fmla="*/ 0 h 3963104"/>
                  <a:gd name="connsiteX1" fmla="*/ 564605 w 1202597"/>
                  <a:gd name="connsiteY1" fmla="*/ 0 h 3963104"/>
                  <a:gd name="connsiteX2" fmla="*/ 824212 w 1202597"/>
                  <a:gd name="connsiteY2" fmla="*/ 259607 h 3963104"/>
                  <a:gd name="connsiteX3" fmla="*/ 865240 w 1202597"/>
                  <a:gd name="connsiteY3" fmla="*/ 2853423 h 3963104"/>
                  <a:gd name="connsiteX4" fmla="*/ 1153825 w 1202597"/>
                  <a:gd name="connsiteY4" fmla="*/ 3963104 h 3963104"/>
                  <a:gd name="connsiteX5" fmla="*/ 228 w 1202597"/>
                  <a:gd name="connsiteY5" fmla="*/ 2867951 h 3963104"/>
                  <a:gd name="connsiteX6" fmla="*/ 32124 w 1202597"/>
                  <a:gd name="connsiteY6" fmla="*/ 259607 h 3963104"/>
                  <a:gd name="connsiteX7" fmla="*/ 291731 w 1202597"/>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100"/>
                  <a:gd name="connsiteY0" fmla="*/ 0 h 3963104"/>
                  <a:gd name="connsiteX1" fmla="*/ 564605 w 1195100"/>
                  <a:gd name="connsiteY1" fmla="*/ 0 h 3963104"/>
                  <a:gd name="connsiteX2" fmla="*/ 824212 w 1195100"/>
                  <a:gd name="connsiteY2" fmla="*/ 259607 h 3963104"/>
                  <a:gd name="connsiteX3" fmla="*/ 833342 w 1195100"/>
                  <a:gd name="connsiteY3" fmla="*/ 2864055 h 3963104"/>
                  <a:gd name="connsiteX4" fmla="*/ 1153825 w 1195100"/>
                  <a:gd name="connsiteY4" fmla="*/ 3963104 h 3963104"/>
                  <a:gd name="connsiteX5" fmla="*/ 228 w 1195100"/>
                  <a:gd name="connsiteY5" fmla="*/ 2867951 h 3963104"/>
                  <a:gd name="connsiteX6" fmla="*/ 32124 w 1195100"/>
                  <a:gd name="connsiteY6" fmla="*/ 259607 h 3963104"/>
                  <a:gd name="connsiteX7" fmla="*/ 291731 w 1195100"/>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777"/>
                  <a:gd name="connsiteY0" fmla="*/ 0 h 3963104"/>
                  <a:gd name="connsiteX1" fmla="*/ 564605 w 1195777"/>
                  <a:gd name="connsiteY1" fmla="*/ 0 h 3963104"/>
                  <a:gd name="connsiteX2" fmla="*/ 824212 w 1195777"/>
                  <a:gd name="connsiteY2" fmla="*/ 259607 h 3963104"/>
                  <a:gd name="connsiteX3" fmla="*/ 843975 w 1195777"/>
                  <a:gd name="connsiteY3" fmla="*/ 2832157 h 3963104"/>
                  <a:gd name="connsiteX4" fmla="*/ 1153825 w 1195777"/>
                  <a:gd name="connsiteY4" fmla="*/ 3963104 h 3963104"/>
                  <a:gd name="connsiteX5" fmla="*/ 228 w 1195777"/>
                  <a:gd name="connsiteY5" fmla="*/ 2867951 h 3963104"/>
                  <a:gd name="connsiteX6" fmla="*/ 32124 w 1195777"/>
                  <a:gd name="connsiteY6" fmla="*/ 259607 h 3963104"/>
                  <a:gd name="connsiteX7" fmla="*/ 291731 w 1195777"/>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79" h="3963104">
                    <a:moveTo>
                      <a:pt x="291731" y="0"/>
                    </a:moveTo>
                    <a:lnTo>
                      <a:pt x="564605" y="0"/>
                    </a:lnTo>
                    <a:cubicBezTo>
                      <a:pt x="707982" y="0"/>
                      <a:pt x="824212" y="116230"/>
                      <a:pt x="824212" y="259607"/>
                    </a:cubicBezTo>
                    <a:cubicBezTo>
                      <a:pt x="812311" y="1450613"/>
                      <a:pt x="789639" y="1742312"/>
                      <a:pt x="804710" y="2820937"/>
                    </a:cubicBezTo>
                    <a:cubicBezTo>
                      <a:pt x="785221" y="3416922"/>
                      <a:pt x="1344067" y="3958911"/>
                      <a:pt x="1153825" y="3963104"/>
                    </a:cubicBezTo>
                    <a:cubicBezTo>
                      <a:pt x="691323" y="3853235"/>
                      <a:pt x="5536" y="3498816"/>
                      <a:pt x="228" y="2867951"/>
                    </a:cubicBezTo>
                    <a:cubicBezTo>
                      <a:pt x="-3316" y="1920531"/>
                      <a:pt x="35668" y="1207027"/>
                      <a:pt x="32124" y="259607"/>
                    </a:cubicBezTo>
                    <a:cubicBezTo>
                      <a:pt x="32124" y="116230"/>
                      <a:pt x="148354" y="0"/>
                      <a:pt x="29173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ound Same Side Corner Rectangle 6">
                <a:extLst>
                  <a:ext uri="{FF2B5EF4-FFF2-40B4-BE49-F238E27FC236}">
                    <a16:creationId xmlns:a16="http://schemas.microsoft.com/office/drawing/2014/main" id="{1B97F382-F14A-4396-9572-814AC9894D76}"/>
                  </a:ext>
                </a:extLst>
              </p:cNvPr>
              <p:cNvSpPr/>
              <p:nvPr/>
            </p:nvSpPr>
            <p:spPr>
              <a:xfrm rot="10800000">
                <a:off x="3313887" y="2197644"/>
                <a:ext cx="970080" cy="3202984"/>
              </a:xfrm>
              <a:custGeom>
                <a:avLst/>
                <a:gdLst>
                  <a:gd name="connsiteX0" fmla="*/ 387196 w 792088"/>
                  <a:gd name="connsiteY0" fmla="*/ 0 h 2736304"/>
                  <a:gd name="connsiteX1" fmla="*/ 404892 w 792088"/>
                  <a:gd name="connsiteY1" fmla="*/ 0 h 2736304"/>
                  <a:gd name="connsiteX2" fmla="*/ 792088 w 792088"/>
                  <a:gd name="connsiteY2" fmla="*/ 387196 h 2736304"/>
                  <a:gd name="connsiteX3" fmla="*/ 792088 w 792088"/>
                  <a:gd name="connsiteY3" fmla="*/ 2736304 h 2736304"/>
                  <a:gd name="connsiteX4" fmla="*/ 792088 w 792088"/>
                  <a:gd name="connsiteY4" fmla="*/ 2736304 h 2736304"/>
                  <a:gd name="connsiteX5" fmla="*/ 0 w 792088"/>
                  <a:gd name="connsiteY5" fmla="*/ 2736304 h 2736304"/>
                  <a:gd name="connsiteX6" fmla="*/ 0 w 792088"/>
                  <a:gd name="connsiteY6" fmla="*/ 2736304 h 2736304"/>
                  <a:gd name="connsiteX7" fmla="*/ 0 w 792088"/>
                  <a:gd name="connsiteY7" fmla="*/ 387196 h 2736304"/>
                  <a:gd name="connsiteX8" fmla="*/ 387196 w 792088"/>
                  <a:gd name="connsiteY8" fmla="*/ 0 h 273630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898729"/>
                  <a:gd name="connsiteY0" fmla="*/ 0 h 3236034"/>
                  <a:gd name="connsiteX1" fmla="*/ 755766 w 898729"/>
                  <a:gd name="connsiteY1" fmla="*/ 202018 h 3236034"/>
                  <a:gd name="connsiteX2" fmla="*/ 792088 w 898729"/>
                  <a:gd name="connsiteY2" fmla="*/ 886926 h 3236034"/>
                  <a:gd name="connsiteX3" fmla="*/ 792088 w 898729"/>
                  <a:gd name="connsiteY3" fmla="*/ 3236034 h 3236034"/>
                  <a:gd name="connsiteX4" fmla="*/ 792088 w 898729"/>
                  <a:gd name="connsiteY4" fmla="*/ 3236034 h 3236034"/>
                  <a:gd name="connsiteX5" fmla="*/ 0 w 898729"/>
                  <a:gd name="connsiteY5" fmla="*/ 3236034 h 3236034"/>
                  <a:gd name="connsiteX6" fmla="*/ 0 w 898729"/>
                  <a:gd name="connsiteY6" fmla="*/ 3236034 h 3236034"/>
                  <a:gd name="connsiteX7" fmla="*/ 0 w 898729"/>
                  <a:gd name="connsiteY7" fmla="*/ 886926 h 3236034"/>
                  <a:gd name="connsiteX8" fmla="*/ 397829 w 898729"/>
                  <a:gd name="connsiteY8" fmla="*/ 0 h 3236034"/>
                  <a:gd name="connsiteX0" fmla="*/ 397829 w 901981"/>
                  <a:gd name="connsiteY0" fmla="*/ 0 h 3236034"/>
                  <a:gd name="connsiteX1" fmla="*/ 755766 w 901981"/>
                  <a:gd name="connsiteY1" fmla="*/ 202018 h 3236034"/>
                  <a:gd name="connsiteX2" fmla="*/ 802721 w 901981"/>
                  <a:gd name="connsiteY2" fmla="*/ 1099577 h 3236034"/>
                  <a:gd name="connsiteX3" fmla="*/ 792088 w 901981"/>
                  <a:gd name="connsiteY3" fmla="*/ 3236034 h 3236034"/>
                  <a:gd name="connsiteX4" fmla="*/ 792088 w 901981"/>
                  <a:gd name="connsiteY4" fmla="*/ 3236034 h 3236034"/>
                  <a:gd name="connsiteX5" fmla="*/ 0 w 901981"/>
                  <a:gd name="connsiteY5" fmla="*/ 3236034 h 3236034"/>
                  <a:gd name="connsiteX6" fmla="*/ 0 w 901981"/>
                  <a:gd name="connsiteY6" fmla="*/ 3236034 h 3236034"/>
                  <a:gd name="connsiteX7" fmla="*/ 0 w 901981"/>
                  <a:gd name="connsiteY7" fmla="*/ 886926 h 3236034"/>
                  <a:gd name="connsiteX8" fmla="*/ 397829 w 901981"/>
                  <a:gd name="connsiteY8" fmla="*/ 0 h 3236034"/>
                  <a:gd name="connsiteX0" fmla="*/ 397829 w 951558"/>
                  <a:gd name="connsiteY0" fmla="*/ 0 h 3236034"/>
                  <a:gd name="connsiteX1" fmla="*/ 755766 w 951558"/>
                  <a:gd name="connsiteY1" fmla="*/ 202018 h 3236034"/>
                  <a:gd name="connsiteX2" fmla="*/ 802721 w 951558"/>
                  <a:gd name="connsiteY2" fmla="*/ 1099577 h 3236034"/>
                  <a:gd name="connsiteX3" fmla="*/ 792088 w 951558"/>
                  <a:gd name="connsiteY3" fmla="*/ 3236034 h 3236034"/>
                  <a:gd name="connsiteX4" fmla="*/ 792088 w 951558"/>
                  <a:gd name="connsiteY4" fmla="*/ 3236034 h 3236034"/>
                  <a:gd name="connsiteX5" fmla="*/ 0 w 951558"/>
                  <a:gd name="connsiteY5" fmla="*/ 3236034 h 3236034"/>
                  <a:gd name="connsiteX6" fmla="*/ 0 w 951558"/>
                  <a:gd name="connsiteY6" fmla="*/ 3236034 h 3236034"/>
                  <a:gd name="connsiteX7" fmla="*/ 0 w 951558"/>
                  <a:gd name="connsiteY7" fmla="*/ 886926 h 3236034"/>
                  <a:gd name="connsiteX8" fmla="*/ 397829 w 951558"/>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802721"/>
                  <a:gd name="connsiteY0" fmla="*/ 0 h 3236034"/>
                  <a:gd name="connsiteX1" fmla="*/ 802721 w 802721"/>
                  <a:gd name="connsiteY1" fmla="*/ 1099577 h 3236034"/>
                  <a:gd name="connsiteX2" fmla="*/ 792088 w 802721"/>
                  <a:gd name="connsiteY2" fmla="*/ 3236034 h 3236034"/>
                  <a:gd name="connsiteX3" fmla="*/ 792088 w 802721"/>
                  <a:gd name="connsiteY3" fmla="*/ 3236034 h 3236034"/>
                  <a:gd name="connsiteX4" fmla="*/ 0 w 802721"/>
                  <a:gd name="connsiteY4" fmla="*/ 3236034 h 3236034"/>
                  <a:gd name="connsiteX5" fmla="*/ 0 w 802721"/>
                  <a:gd name="connsiteY5" fmla="*/ 3236034 h 3236034"/>
                  <a:gd name="connsiteX6" fmla="*/ 0 w 802721"/>
                  <a:gd name="connsiteY6" fmla="*/ 886926 h 3236034"/>
                  <a:gd name="connsiteX7" fmla="*/ 397829 w 802721"/>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117407"/>
                  <a:gd name="connsiteY0" fmla="*/ 0 h 3236034"/>
                  <a:gd name="connsiteX1" fmla="*/ 802721 w 1117407"/>
                  <a:gd name="connsiteY1" fmla="*/ 1099577 h 3236034"/>
                  <a:gd name="connsiteX2" fmla="*/ 792088 w 1117407"/>
                  <a:gd name="connsiteY2" fmla="*/ 3236034 h 3236034"/>
                  <a:gd name="connsiteX3" fmla="*/ 792088 w 1117407"/>
                  <a:gd name="connsiteY3" fmla="*/ 3236034 h 3236034"/>
                  <a:gd name="connsiteX4" fmla="*/ 0 w 1117407"/>
                  <a:gd name="connsiteY4" fmla="*/ 3236034 h 3236034"/>
                  <a:gd name="connsiteX5" fmla="*/ 0 w 1117407"/>
                  <a:gd name="connsiteY5" fmla="*/ 3236034 h 3236034"/>
                  <a:gd name="connsiteX6" fmla="*/ 0 w 1117407"/>
                  <a:gd name="connsiteY6" fmla="*/ 886926 h 3236034"/>
                  <a:gd name="connsiteX7" fmla="*/ 397829 w 1117407"/>
                  <a:gd name="connsiteY7" fmla="*/ 0 h 3236034"/>
                  <a:gd name="connsiteX0" fmla="*/ 397829 w 1125562"/>
                  <a:gd name="connsiteY0" fmla="*/ 0 h 3236034"/>
                  <a:gd name="connsiteX1" fmla="*/ 813354 w 1125562"/>
                  <a:gd name="connsiteY1" fmla="*/ 1344126 h 3236034"/>
                  <a:gd name="connsiteX2" fmla="*/ 792088 w 1125562"/>
                  <a:gd name="connsiteY2" fmla="*/ 3236034 h 3236034"/>
                  <a:gd name="connsiteX3" fmla="*/ 792088 w 1125562"/>
                  <a:gd name="connsiteY3" fmla="*/ 3236034 h 3236034"/>
                  <a:gd name="connsiteX4" fmla="*/ 0 w 1125562"/>
                  <a:gd name="connsiteY4" fmla="*/ 3236034 h 3236034"/>
                  <a:gd name="connsiteX5" fmla="*/ 0 w 1125562"/>
                  <a:gd name="connsiteY5" fmla="*/ 3236034 h 3236034"/>
                  <a:gd name="connsiteX6" fmla="*/ 0 w 1125562"/>
                  <a:gd name="connsiteY6" fmla="*/ 886926 h 3236034"/>
                  <a:gd name="connsiteX7" fmla="*/ 397829 w 1125562"/>
                  <a:gd name="connsiteY7" fmla="*/ 0 h 3236034"/>
                  <a:gd name="connsiteX0" fmla="*/ 397829 w 1109289"/>
                  <a:gd name="connsiteY0" fmla="*/ 0 h 3236034"/>
                  <a:gd name="connsiteX1" fmla="*/ 792089 w 1109289"/>
                  <a:gd name="connsiteY1" fmla="*/ 1312228 h 3236034"/>
                  <a:gd name="connsiteX2" fmla="*/ 792088 w 1109289"/>
                  <a:gd name="connsiteY2" fmla="*/ 3236034 h 3236034"/>
                  <a:gd name="connsiteX3" fmla="*/ 792088 w 1109289"/>
                  <a:gd name="connsiteY3" fmla="*/ 3236034 h 3236034"/>
                  <a:gd name="connsiteX4" fmla="*/ 0 w 1109289"/>
                  <a:gd name="connsiteY4" fmla="*/ 3236034 h 3236034"/>
                  <a:gd name="connsiteX5" fmla="*/ 0 w 1109289"/>
                  <a:gd name="connsiteY5" fmla="*/ 3236034 h 3236034"/>
                  <a:gd name="connsiteX6" fmla="*/ 0 w 1109289"/>
                  <a:gd name="connsiteY6" fmla="*/ 886926 h 3236034"/>
                  <a:gd name="connsiteX7" fmla="*/ 397829 w 1109289"/>
                  <a:gd name="connsiteY7" fmla="*/ 0 h 3236034"/>
                  <a:gd name="connsiteX0" fmla="*/ 397829 w 1076274"/>
                  <a:gd name="connsiteY0" fmla="*/ 0 h 3236034"/>
                  <a:gd name="connsiteX1" fmla="*/ 792089 w 1076274"/>
                  <a:gd name="connsiteY1" fmla="*/ 1312228 h 3236034"/>
                  <a:gd name="connsiteX2" fmla="*/ 792088 w 1076274"/>
                  <a:gd name="connsiteY2" fmla="*/ 3236034 h 3236034"/>
                  <a:gd name="connsiteX3" fmla="*/ 792088 w 1076274"/>
                  <a:gd name="connsiteY3" fmla="*/ 3236034 h 3236034"/>
                  <a:gd name="connsiteX4" fmla="*/ 0 w 1076274"/>
                  <a:gd name="connsiteY4" fmla="*/ 3236034 h 3236034"/>
                  <a:gd name="connsiteX5" fmla="*/ 0 w 1076274"/>
                  <a:gd name="connsiteY5" fmla="*/ 3236034 h 3236034"/>
                  <a:gd name="connsiteX6" fmla="*/ 0 w 1076274"/>
                  <a:gd name="connsiteY6" fmla="*/ 886926 h 3236034"/>
                  <a:gd name="connsiteX7" fmla="*/ 397829 w 1076274"/>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84929"/>
                  <a:gd name="connsiteY0" fmla="*/ 0 h 3236034"/>
                  <a:gd name="connsiteX1" fmla="*/ 930312 w 1184929"/>
                  <a:gd name="connsiteY1" fmla="*/ 1142108 h 3236034"/>
                  <a:gd name="connsiteX2" fmla="*/ 792088 w 1184929"/>
                  <a:gd name="connsiteY2" fmla="*/ 3236034 h 3236034"/>
                  <a:gd name="connsiteX3" fmla="*/ 792088 w 1184929"/>
                  <a:gd name="connsiteY3" fmla="*/ 3236034 h 3236034"/>
                  <a:gd name="connsiteX4" fmla="*/ 0 w 1184929"/>
                  <a:gd name="connsiteY4" fmla="*/ 3236034 h 3236034"/>
                  <a:gd name="connsiteX5" fmla="*/ 0 w 1184929"/>
                  <a:gd name="connsiteY5" fmla="*/ 3236034 h 3236034"/>
                  <a:gd name="connsiteX6" fmla="*/ 0 w 1184929"/>
                  <a:gd name="connsiteY6" fmla="*/ 886926 h 3236034"/>
                  <a:gd name="connsiteX7" fmla="*/ 397829 w 1184929"/>
                  <a:gd name="connsiteY7" fmla="*/ 0 h 3236034"/>
                  <a:gd name="connsiteX0" fmla="*/ 397829 w 1111112"/>
                  <a:gd name="connsiteY0" fmla="*/ 0 h 3236034"/>
                  <a:gd name="connsiteX1" fmla="*/ 930312 w 1111112"/>
                  <a:gd name="connsiteY1" fmla="*/ 1142108 h 3236034"/>
                  <a:gd name="connsiteX2" fmla="*/ 792088 w 1111112"/>
                  <a:gd name="connsiteY2" fmla="*/ 3236034 h 3236034"/>
                  <a:gd name="connsiteX3" fmla="*/ 792088 w 1111112"/>
                  <a:gd name="connsiteY3" fmla="*/ 3236034 h 3236034"/>
                  <a:gd name="connsiteX4" fmla="*/ 0 w 1111112"/>
                  <a:gd name="connsiteY4" fmla="*/ 3236034 h 3236034"/>
                  <a:gd name="connsiteX5" fmla="*/ 0 w 1111112"/>
                  <a:gd name="connsiteY5" fmla="*/ 3236034 h 3236034"/>
                  <a:gd name="connsiteX6" fmla="*/ 0 w 1111112"/>
                  <a:gd name="connsiteY6" fmla="*/ 886926 h 3236034"/>
                  <a:gd name="connsiteX7" fmla="*/ 397829 w 1111112"/>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1550"/>
                  <a:gd name="connsiteY0" fmla="*/ 0 h 3236034"/>
                  <a:gd name="connsiteX1" fmla="*/ 930312 w 1151550"/>
                  <a:gd name="connsiteY1" fmla="*/ 1142108 h 3236034"/>
                  <a:gd name="connsiteX2" fmla="*/ 792088 w 1151550"/>
                  <a:gd name="connsiteY2" fmla="*/ 3236034 h 3236034"/>
                  <a:gd name="connsiteX3" fmla="*/ 792088 w 1151550"/>
                  <a:gd name="connsiteY3" fmla="*/ 3236034 h 3236034"/>
                  <a:gd name="connsiteX4" fmla="*/ 0 w 1151550"/>
                  <a:gd name="connsiteY4" fmla="*/ 3236034 h 3236034"/>
                  <a:gd name="connsiteX5" fmla="*/ 0 w 1151550"/>
                  <a:gd name="connsiteY5" fmla="*/ 3236034 h 3236034"/>
                  <a:gd name="connsiteX6" fmla="*/ 0 w 1151550"/>
                  <a:gd name="connsiteY6" fmla="*/ 886926 h 3236034"/>
                  <a:gd name="connsiteX7" fmla="*/ 397829 w 1151550"/>
                  <a:gd name="connsiteY7" fmla="*/ 0 h 3236034"/>
                  <a:gd name="connsiteX0" fmla="*/ 397829 w 1081399"/>
                  <a:gd name="connsiteY0" fmla="*/ 0 h 3236034"/>
                  <a:gd name="connsiteX1" fmla="*/ 834842 w 1081399"/>
                  <a:gd name="connsiteY1" fmla="*/ 1099578 h 3236034"/>
                  <a:gd name="connsiteX2" fmla="*/ 792088 w 1081399"/>
                  <a:gd name="connsiteY2" fmla="*/ 3236034 h 3236034"/>
                  <a:gd name="connsiteX3" fmla="*/ 792088 w 1081399"/>
                  <a:gd name="connsiteY3" fmla="*/ 3236034 h 3236034"/>
                  <a:gd name="connsiteX4" fmla="*/ 0 w 1081399"/>
                  <a:gd name="connsiteY4" fmla="*/ 3236034 h 3236034"/>
                  <a:gd name="connsiteX5" fmla="*/ 0 w 1081399"/>
                  <a:gd name="connsiteY5" fmla="*/ 3236034 h 3236034"/>
                  <a:gd name="connsiteX6" fmla="*/ 0 w 1081399"/>
                  <a:gd name="connsiteY6" fmla="*/ 886926 h 3236034"/>
                  <a:gd name="connsiteX7" fmla="*/ 397829 w 1081399"/>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43356"/>
                  <a:gd name="connsiteY0" fmla="*/ 0 h 3236034"/>
                  <a:gd name="connsiteX1" fmla="*/ 780289 w 1043356"/>
                  <a:gd name="connsiteY1" fmla="*/ 1216537 h 3236034"/>
                  <a:gd name="connsiteX2" fmla="*/ 792088 w 1043356"/>
                  <a:gd name="connsiteY2" fmla="*/ 3236034 h 3236034"/>
                  <a:gd name="connsiteX3" fmla="*/ 792088 w 1043356"/>
                  <a:gd name="connsiteY3" fmla="*/ 3236034 h 3236034"/>
                  <a:gd name="connsiteX4" fmla="*/ 0 w 1043356"/>
                  <a:gd name="connsiteY4" fmla="*/ 3236034 h 3236034"/>
                  <a:gd name="connsiteX5" fmla="*/ 0 w 1043356"/>
                  <a:gd name="connsiteY5" fmla="*/ 3236034 h 3236034"/>
                  <a:gd name="connsiteX6" fmla="*/ 0 w 1043356"/>
                  <a:gd name="connsiteY6" fmla="*/ 886926 h 3236034"/>
                  <a:gd name="connsiteX7" fmla="*/ 397829 w 1043356"/>
                  <a:gd name="connsiteY7" fmla="*/ 0 h 3236034"/>
                  <a:gd name="connsiteX0" fmla="*/ 397829 w 971742"/>
                  <a:gd name="connsiteY0" fmla="*/ 0 h 3236034"/>
                  <a:gd name="connsiteX1" fmla="*/ 780289 w 971742"/>
                  <a:gd name="connsiteY1" fmla="*/ 1216537 h 3236034"/>
                  <a:gd name="connsiteX2" fmla="*/ 792088 w 971742"/>
                  <a:gd name="connsiteY2" fmla="*/ 3236034 h 3236034"/>
                  <a:gd name="connsiteX3" fmla="*/ 792088 w 971742"/>
                  <a:gd name="connsiteY3" fmla="*/ 3236034 h 3236034"/>
                  <a:gd name="connsiteX4" fmla="*/ 0 w 971742"/>
                  <a:gd name="connsiteY4" fmla="*/ 3236034 h 3236034"/>
                  <a:gd name="connsiteX5" fmla="*/ 0 w 971742"/>
                  <a:gd name="connsiteY5" fmla="*/ 3236034 h 3236034"/>
                  <a:gd name="connsiteX6" fmla="*/ 0 w 971742"/>
                  <a:gd name="connsiteY6" fmla="*/ 886926 h 3236034"/>
                  <a:gd name="connsiteX7" fmla="*/ 397829 w 971742"/>
                  <a:gd name="connsiteY7" fmla="*/ 0 h 3236034"/>
                  <a:gd name="connsiteX0" fmla="*/ 397829 w 1007471"/>
                  <a:gd name="connsiteY0" fmla="*/ 0 h 3236034"/>
                  <a:gd name="connsiteX1" fmla="*/ 780289 w 1007471"/>
                  <a:gd name="connsiteY1" fmla="*/ 1216537 h 3236034"/>
                  <a:gd name="connsiteX2" fmla="*/ 792088 w 1007471"/>
                  <a:gd name="connsiteY2" fmla="*/ 3236034 h 3236034"/>
                  <a:gd name="connsiteX3" fmla="*/ 792088 w 1007471"/>
                  <a:gd name="connsiteY3" fmla="*/ 3236034 h 3236034"/>
                  <a:gd name="connsiteX4" fmla="*/ 0 w 1007471"/>
                  <a:gd name="connsiteY4" fmla="*/ 3236034 h 3236034"/>
                  <a:gd name="connsiteX5" fmla="*/ 0 w 1007471"/>
                  <a:gd name="connsiteY5" fmla="*/ 3236034 h 3236034"/>
                  <a:gd name="connsiteX6" fmla="*/ 0 w 1007471"/>
                  <a:gd name="connsiteY6" fmla="*/ 886926 h 3236034"/>
                  <a:gd name="connsiteX7" fmla="*/ 397829 w 1007471"/>
                  <a:gd name="connsiteY7" fmla="*/ 0 h 3236034"/>
                  <a:gd name="connsiteX0" fmla="*/ 397829 w 983631"/>
                  <a:gd name="connsiteY0" fmla="*/ 0 h 3236034"/>
                  <a:gd name="connsiteX1" fmla="*/ 780289 w 983631"/>
                  <a:gd name="connsiteY1" fmla="*/ 1216537 h 3236034"/>
                  <a:gd name="connsiteX2" fmla="*/ 792088 w 983631"/>
                  <a:gd name="connsiteY2" fmla="*/ 3236034 h 3236034"/>
                  <a:gd name="connsiteX3" fmla="*/ 792088 w 983631"/>
                  <a:gd name="connsiteY3" fmla="*/ 3236034 h 3236034"/>
                  <a:gd name="connsiteX4" fmla="*/ 0 w 983631"/>
                  <a:gd name="connsiteY4" fmla="*/ 3236034 h 3236034"/>
                  <a:gd name="connsiteX5" fmla="*/ 0 w 983631"/>
                  <a:gd name="connsiteY5" fmla="*/ 3236034 h 3236034"/>
                  <a:gd name="connsiteX6" fmla="*/ 0 w 983631"/>
                  <a:gd name="connsiteY6" fmla="*/ 886926 h 3236034"/>
                  <a:gd name="connsiteX7" fmla="*/ 397829 w 983631"/>
                  <a:gd name="connsiteY7" fmla="*/ 0 h 3236034"/>
                  <a:gd name="connsiteX0" fmla="*/ 397829 w 983630"/>
                  <a:gd name="connsiteY0" fmla="*/ 9390 h 3245424"/>
                  <a:gd name="connsiteX1" fmla="*/ 780289 w 983630"/>
                  <a:gd name="connsiteY1" fmla="*/ 1225927 h 3245424"/>
                  <a:gd name="connsiteX2" fmla="*/ 792088 w 983630"/>
                  <a:gd name="connsiteY2" fmla="*/ 3245424 h 3245424"/>
                  <a:gd name="connsiteX3" fmla="*/ 792088 w 983630"/>
                  <a:gd name="connsiteY3" fmla="*/ 3245424 h 3245424"/>
                  <a:gd name="connsiteX4" fmla="*/ 0 w 983630"/>
                  <a:gd name="connsiteY4" fmla="*/ 3245424 h 3245424"/>
                  <a:gd name="connsiteX5" fmla="*/ 0 w 983630"/>
                  <a:gd name="connsiteY5" fmla="*/ 3245424 h 3245424"/>
                  <a:gd name="connsiteX6" fmla="*/ 0 w 983630"/>
                  <a:gd name="connsiteY6" fmla="*/ 896316 h 3245424"/>
                  <a:gd name="connsiteX7" fmla="*/ 397829 w 983630"/>
                  <a:gd name="connsiteY7" fmla="*/ 9390 h 3245424"/>
                  <a:gd name="connsiteX0" fmla="*/ 397829 w 974605"/>
                  <a:gd name="connsiteY0" fmla="*/ 6357 h 3242391"/>
                  <a:gd name="connsiteX1" fmla="*/ 766650 w 974605"/>
                  <a:gd name="connsiteY1" fmla="*/ 1552503 h 3242391"/>
                  <a:gd name="connsiteX2" fmla="*/ 792088 w 974605"/>
                  <a:gd name="connsiteY2" fmla="*/ 3242391 h 3242391"/>
                  <a:gd name="connsiteX3" fmla="*/ 792088 w 974605"/>
                  <a:gd name="connsiteY3" fmla="*/ 3242391 h 3242391"/>
                  <a:gd name="connsiteX4" fmla="*/ 0 w 974605"/>
                  <a:gd name="connsiteY4" fmla="*/ 3242391 h 3242391"/>
                  <a:gd name="connsiteX5" fmla="*/ 0 w 974605"/>
                  <a:gd name="connsiteY5" fmla="*/ 3242391 h 3242391"/>
                  <a:gd name="connsiteX6" fmla="*/ 0 w 974605"/>
                  <a:gd name="connsiteY6" fmla="*/ 893283 h 3242391"/>
                  <a:gd name="connsiteX7" fmla="*/ 397829 w 974605"/>
                  <a:gd name="connsiteY7" fmla="*/ 6357 h 3242391"/>
                  <a:gd name="connsiteX0" fmla="*/ 397829 w 964009"/>
                  <a:gd name="connsiteY0" fmla="*/ 7874 h 3243908"/>
                  <a:gd name="connsiteX1" fmla="*/ 766650 w 964009"/>
                  <a:gd name="connsiteY1" fmla="*/ 1554020 h 3243908"/>
                  <a:gd name="connsiteX2" fmla="*/ 792088 w 964009"/>
                  <a:gd name="connsiteY2" fmla="*/ 3243908 h 3243908"/>
                  <a:gd name="connsiteX3" fmla="*/ 792088 w 964009"/>
                  <a:gd name="connsiteY3" fmla="*/ 3243908 h 3243908"/>
                  <a:gd name="connsiteX4" fmla="*/ 0 w 964009"/>
                  <a:gd name="connsiteY4" fmla="*/ 3243908 h 3243908"/>
                  <a:gd name="connsiteX5" fmla="*/ 0 w 964009"/>
                  <a:gd name="connsiteY5" fmla="*/ 3243908 h 3243908"/>
                  <a:gd name="connsiteX6" fmla="*/ 0 w 964009"/>
                  <a:gd name="connsiteY6" fmla="*/ 894800 h 3243908"/>
                  <a:gd name="connsiteX7" fmla="*/ 397829 w 964009"/>
                  <a:gd name="connsiteY7" fmla="*/ 7874 h 3243908"/>
                  <a:gd name="connsiteX0" fmla="*/ 397829 w 1103655"/>
                  <a:gd name="connsiteY0" fmla="*/ 5470 h 3241504"/>
                  <a:gd name="connsiteX1" fmla="*/ 1096679 w 1103655"/>
                  <a:gd name="connsiteY1" fmla="*/ 590921 h 3241504"/>
                  <a:gd name="connsiteX2" fmla="*/ 766650 w 1103655"/>
                  <a:gd name="connsiteY2" fmla="*/ 1551616 h 3241504"/>
                  <a:gd name="connsiteX3" fmla="*/ 792088 w 1103655"/>
                  <a:gd name="connsiteY3" fmla="*/ 3241504 h 3241504"/>
                  <a:gd name="connsiteX4" fmla="*/ 792088 w 1103655"/>
                  <a:gd name="connsiteY4" fmla="*/ 3241504 h 3241504"/>
                  <a:gd name="connsiteX5" fmla="*/ 0 w 1103655"/>
                  <a:gd name="connsiteY5" fmla="*/ 3241504 h 3241504"/>
                  <a:gd name="connsiteX6" fmla="*/ 0 w 1103655"/>
                  <a:gd name="connsiteY6" fmla="*/ 3241504 h 3241504"/>
                  <a:gd name="connsiteX7" fmla="*/ 0 w 1103655"/>
                  <a:gd name="connsiteY7" fmla="*/ 892396 h 3241504"/>
                  <a:gd name="connsiteX8" fmla="*/ 397829 w 1103655"/>
                  <a:gd name="connsiteY8" fmla="*/ 5470 h 3241504"/>
                  <a:gd name="connsiteX0" fmla="*/ 397829 w 1103454"/>
                  <a:gd name="connsiteY0" fmla="*/ 5470 h 3241504"/>
                  <a:gd name="connsiteX1" fmla="*/ 1096679 w 1103454"/>
                  <a:gd name="connsiteY1" fmla="*/ 590921 h 3241504"/>
                  <a:gd name="connsiteX2" fmla="*/ 754433 w 1103454"/>
                  <a:gd name="connsiteY2" fmla="*/ 1523041 h 3241504"/>
                  <a:gd name="connsiteX3" fmla="*/ 792088 w 1103454"/>
                  <a:gd name="connsiteY3" fmla="*/ 3241504 h 3241504"/>
                  <a:gd name="connsiteX4" fmla="*/ 792088 w 1103454"/>
                  <a:gd name="connsiteY4" fmla="*/ 3241504 h 3241504"/>
                  <a:gd name="connsiteX5" fmla="*/ 0 w 1103454"/>
                  <a:gd name="connsiteY5" fmla="*/ 3241504 h 3241504"/>
                  <a:gd name="connsiteX6" fmla="*/ 0 w 1103454"/>
                  <a:gd name="connsiteY6" fmla="*/ 3241504 h 3241504"/>
                  <a:gd name="connsiteX7" fmla="*/ 0 w 1103454"/>
                  <a:gd name="connsiteY7" fmla="*/ 892396 h 3241504"/>
                  <a:gd name="connsiteX8" fmla="*/ 397829 w 1103454"/>
                  <a:gd name="connsiteY8" fmla="*/ 5470 h 3241504"/>
                  <a:gd name="connsiteX0" fmla="*/ 397829 w 1103176"/>
                  <a:gd name="connsiteY0" fmla="*/ 5470 h 3241504"/>
                  <a:gd name="connsiteX1" fmla="*/ 1096679 w 1103176"/>
                  <a:gd name="connsiteY1" fmla="*/ 590921 h 3241504"/>
                  <a:gd name="connsiteX2" fmla="*/ 754433 w 1103176"/>
                  <a:gd name="connsiteY2" fmla="*/ 152304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03176"/>
                  <a:gd name="connsiteY0" fmla="*/ 5470 h 3241504"/>
                  <a:gd name="connsiteX1" fmla="*/ 1096679 w 1103176"/>
                  <a:gd name="connsiteY1" fmla="*/ 590921 h 3241504"/>
                  <a:gd name="connsiteX2" fmla="*/ 754433 w 1103176"/>
                  <a:gd name="connsiteY2" fmla="*/ 150399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93682"/>
                  <a:gd name="connsiteY0" fmla="*/ 5721 h 3241755"/>
                  <a:gd name="connsiteX1" fmla="*/ 1188312 w 1193682"/>
                  <a:gd name="connsiteY1" fmla="*/ 572122 h 3241755"/>
                  <a:gd name="connsiteX2" fmla="*/ 754433 w 1193682"/>
                  <a:gd name="connsiteY2" fmla="*/ 1504242 h 3241755"/>
                  <a:gd name="connsiteX3" fmla="*/ 792088 w 1193682"/>
                  <a:gd name="connsiteY3" fmla="*/ 3241755 h 3241755"/>
                  <a:gd name="connsiteX4" fmla="*/ 792088 w 1193682"/>
                  <a:gd name="connsiteY4" fmla="*/ 3241755 h 3241755"/>
                  <a:gd name="connsiteX5" fmla="*/ 0 w 1193682"/>
                  <a:gd name="connsiteY5" fmla="*/ 3241755 h 3241755"/>
                  <a:gd name="connsiteX6" fmla="*/ 0 w 1193682"/>
                  <a:gd name="connsiteY6" fmla="*/ 3241755 h 3241755"/>
                  <a:gd name="connsiteX7" fmla="*/ 0 w 1193682"/>
                  <a:gd name="connsiteY7" fmla="*/ 892647 h 3241755"/>
                  <a:gd name="connsiteX8" fmla="*/ 397829 w 1193682"/>
                  <a:gd name="connsiteY8" fmla="*/ 5721 h 3241755"/>
                  <a:gd name="connsiteX0" fmla="*/ 397829 w 1188313"/>
                  <a:gd name="connsiteY0" fmla="*/ 5721 h 3241755"/>
                  <a:gd name="connsiteX1" fmla="*/ 1188312 w 1188313"/>
                  <a:gd name="connsiteY1" fmla="*/ 572122 h 3241755"/>
                  <a:gd name="connsiteX2" fmla="*/ 754433 w 1188313"/>
                  <a:gd name="connsiteY2" fmla="*/ 1504242 h 3241755"/>
                  <a:gd name="connsiteX3" fmla="*/ 792088 w 1188313"/>
                  <a:gd name="connsiteY3" fmla="*/ 3241755 h 3241755"/>
                  <a:gd name="connsiteX4" fmla="*/ 792088 w 1188313"/>
                  <a:gd name="connsiteY4" fmla="*/ 3241755 h 3241755"/>
                  <a:gd name="connsiteX5" fmla="*/ 0 w 1188313"/>
                  <a:gd name="connsiteY5" fmla="*/ 3241755 h 3241755"/>
                  <a:gd name="connsiteX6" fmla="*/ 0 w 1188313"/>
                  <a:gd name="connsiteY6" fmla="*/ 3241755 h 3241755"/>
                  <a:gd name="connsiteX7" fmla="*/ 0 w 1188313"/>
                  <a:gd name="connsiteY7" fmla="*/ 892647 h 3241755"/>
                  <a:gd name="connsiteX8" fmla="*/ 397829 w 1188313"/>
                  <a:gd name="connsiteY8" fmla="*/ 5721 h 3241755"/>
                  <a:gd name="connsiteX0" fmla="*/ 397829 w 1200430"/>
                  <a:gd name="connsiteY0" fmla="*/ 6518 h 3242552"/>
                  <a:gd name="connsiteX1" fmla="*/ 1188312 w 1200430"/>
                  <a:gd name="connsiteY1" fmla="*/ 572919 h 3242552"/>
                  <a:gd name="connsiteX2" fmla="*/ 754433 w 1200430"/>
                  <a:gd name="connsiteY2" fmla="*/ 1505039 h 3242552"/>
                  <a:gd name="connsiteX3" fmla="*/ 792088 w 1200430"/>
                  <a:gd name="connsiteY3" fmla="*/ 3242552 h 3242552"/>
                  <a:gd name="connsiteX4" fmla="*/ 792088 w 1200430"/>
                  <a:gd name="connsiteY4" fmla="*/ 3242552 h 3242552"/>
                  <a:gd name="connsiteX5" fmla="*/ 0 w 1200430"/>
                  <a:gd name="connsiteY5" fmla="*/ 3242552 h 3242552"/>
                  <a:gd name="connsiteX6" fmla="*/ 0 w 1200430"/>
                  <a:gd name="connsiteY6" fmla="*/ 3242552 h 3242552"/>
                  <a:gd name="connsiteX7" fmla="*/ 0 w 1200430"/>
                  <a:gd name="connsiteY7" fmla="*/ 893444 h 3242552"/>
                  <a:gd name="connsiteX8" fmla="*/ 397829 w 1200430"/>
                  <a:gd name="connsiteY8" fmla="*/ 6518 h 3242552"/>
                  <a:gd name="connsiteX0" fmla="*/ 367285 w 1200000"/>
                  <a:gd name="connsiteY0" fmla="*/ 7711 h 3186595"/>
                  <a:gd name="connsiteX1" fmla="*/ 1188312 w 1200000"/>
                  <a:gd name="connsiteY1" fmla="*/ 516962 h 3186595"/>
                  <a:gd name="connsiteX2" fmla="*/ 754433 w 1200000"/>
                  <a:gd name="connsiteY2" fmla="*/ 1449082 h 3186595"/>
                  <a:gd name="connsiteX3" fmla="*/ 792088 w 1200000"/>
                  <a:gd name="connsiteY3" fmla="*/ 3186595 h 3186595"/>
                  <a:gd name="connsiteX4" fmla="*/ 792088 w 1200000"/>
                  <a:gd name="connsiteY4" fmla="*/ 3186595 h 3186595"/>
                  <a:gd name="connsiteX5" fmla="*/ 0 w 1200000"/>
                  <a:gd name="connsiteY5" fmla="*/ 3186595 h 3186595"/>
                  <a:gd name="connsiteX6" fmla="*/ 0 w 1200000"/>
                  <a:gd name="connsiteY6" fmla="*/ 3186595 h 3186595"/>
                  <a:gd name="connsiteX7" fmla="*/ 0 w 1200000"/>
                  <a:gd name="connsiteY7" fmla="*/ 837487 h 3186595"/>
                  <a:gd name="connsiteX8" fmla="*/ 367285 w 1200000"/>
                  <a:gd name="connsiteY8" fmla="*/ 7711 h 3186595"/>
                  <a:gd name="connsiteX0" fmla="*/ 367285 w 1200505"/>
                  <a:gd name="connsiteY0" fmla="*/ 1566 h 3180450"/>
                  <a:gd name="connsiteX1" fmla="*/ 1188312 w 1200505"/>
                  <a:gd name="connsiteY1" fmla="*/ 510817 h 3180450"/>
                  <a:gd name="connsiteX2" fmla="*/ 754433 w 1200505"/>
                  <a:gd name="connsiteY2" fmla="*/ 1442937 h 3180450"/>
                  <a:gd name="connsiteX3" fmla="*/ 792088 w 1200505"/>
                  <a:gd name="connsiteY3" fmla="*/ 3180450 h 3180450"/>
                  <a:gd name="connsiteX4" fmla="*/ 792088 w 1200505"/>
                  <a:gd name="connsiteY4" fmla="*/ 3180450 h 3180450"/>
                  <a:gd name="connsiteX5" fmla="*/ 0 w 1200505"/>
                  <a:gd name="connsiteY5" fmla="*/ 3180450 h 3180450"/>
                  <a:gd name="connsiteX6" fmla="*/ 0 w 1200505"/>
                  <a:gd name="connsiteY6" fmla="*/ 3180450 h 3180450"/>
                  <a:gd name="connsiteX7" fmla="*/ 0 w 1200505"/>
                  <a:gd name="connsiteY7" fmla="*/ 831342 h 3180450"/>
                  <a:gd name="connsiteX8" fmla="*/ 367285 w 1200505"/>
                  <a:gd name="connsiteY8" fmla="*/ 1566 h 3180450"/>
                  <a:gd name="connsiteX0" fmla="*/ 367858 w 1201078"/>
                  <a:gd name="connsiteY0" fmla="*/ 1566 h 3180450"/>
                  <a:gd name="connsiteX1" fmla="*/ 1188885 w 1201078"/>
                  <a:gd name="connsiteY1" fmla="*/ 510817 h 3180450"/>
                  <a:gd name="connsiteX2" fmla="*/ 755006 w 1201078"/>
                  <a:gd name="connsiteY2" fmla="*/ 1442937 h 3180450"/>
                  <a:gd name="connsiteX3" fmla="*/ 792661 w 1201078"/>
                  <a:gd name="connsiteY3" fmla="*/ 3180450 h 3180450"/>
                  <a:gd name="connsiteX4" fmla="*/ 792661 w 1201078"/>
                  <a:gd name="connsiteY4" fmla="*/ 3180450 h 3180450"/>
                  <a:gd name="connsiteX5" fmla="*/ 573 w 1201078"/>
                  <a:gd name="connsiteY5" fmla="*/ 3180450 h 3180450"/>
                  <a:gd name="connsiteX6" fmla="*/ 573 w 1201078"/>
                  <a:gd name="connsiteY6" fmla="*/ 3180450 h 3180450"/>
                  <a:gd name="connsiteX7" fmla="*/ 573 w 1201078"/>
                  <a:gd name="connsiteY7" fmla="*/ 831342 h 3180450"/>
                  <a:gd name="connsiteX8" fmla="*/ 367858 w 1201078"/>
                  <a:gd name="connsiteY8" fmla="*/ 1566 h 3180450"/>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0085"/>
                  <a:gd name="connsiteY0" fmla="*/ 1764 h 3180648"/>
                  <a:gd name="connsiteX1" fmla="*/ 1237757 w 1240085"/>
                  <a:gd name="connsiteY1" fmla="*/ 520540 h 3180648"/>
                  <a:gd name="connsiteX2" fmla="*/ 755007 w 1240085"/>
                  <a:gd name="connsiteY2" fmla="*/ 1443135 h 3180648"/>
                  <a:gd name="connsiteX3" fmla="*/ 792662 w 1240085"/>
                  <a:gd name="connsiteY3" fmla="*/ 3180648 h 3180648"/>
                  <a:gd name="connsiteX4" fmla="*/ 792662 w 1240085"/>
                  <a:gd name="connsiteY4" fmla="*/ 3180648 h 3180648"/>
                  <a:gd name="connsiteX5" fmla="*/ 574 w 1240085"/>
                  <a:gd name="connsiteY5" fmla="*/ 3180648 h 3180648"/>
                  <a:gd name="connsiteX6" fmla="*/ 574 w 1240085"/>
                  <a:gd name="connsiteY6" fmla="*/ 3180648 h 3180648"/>
                  <a:gd name="connsiteX7" fmla="*/ 574 w 1240085"/>
                  <a:gd name="connsiteY7" fmla="*/ 831540 h 3180648"/>
                  <a:gd name="connsiteX8" fmla="*/ 367859 w 1240085"/>
                  <a:gd name="connsiteY8" fmla="*/ 1764 h 3180648"/>
                  <a:gd name="connsiteX0" fmla="*/ 367859 w 1240086"/>
                  <a:gd name="connsiteY0" fmla="*/ 1764 h 3180648"/>
                  <a:gd name="connsiteX1" fmla="*/ 1237757 w 1240086"/>
                  <a:gd name="connsiteY1" fmla="*/ 520540 h 3180648"/>
                  <a:gd name="connsiteX2" fmla="*/ 755007 w 1240086"/>
                  <a:gd name="connsiteY2" fmla="*/ 1443135 h 3180648"/>
                  <a:gd name="connsiteX3" fmla="*/ 792662 w 1240086"/>
                  <a:gd name="connsiteY3" fmla="*/ 3180648 h 3180648"/>
                  <a:gd name="connsiteX4" fmla="*/ 792662 w 1240086"/>
                  <a:gd name="connsiteY4" fmla="*/ 3180648 h 3180648"/>
                  <a:gd name="connsiteX5" fmla="*/ 574 w 1240086"/>
                  <a:gd name="connsiteY5" fmla="*/ 3180648 h 3180648"/>
                  <a:gd name="connsiteX6" fmla="*/ 574 w 1240086"/>
                  <a:gd name="connsiteY6" fmla="*/ 3180648 h 3180648"/>
                  <a:gd name="connsiteX7" fmla="*/ 574 w 1240086"/>
                  <a:gd name="connsiteY7" fmla="*/ 831540 h 3180648"/>
                  <a:gd name="connsiteX8" fmla="*/ 367859 w 1240086"/>
                  <a:gd name="connsiteY8" fmla="*/ 1764 h 3180648"/>
                  <a:gd name="connsiteX0" fmla="*/ 373394 w 1239532"/>
                  <a:gd name="connsiteY0" fmla="*/ 1562 h 3209021"/>
                  <a:gd name="connsiteX1" fmla="*/ 1237184 w 1239532"/>
                  <a:gd name="connsiteY1" fmla="*/ 548913 h 3209021"/>
                  <a:gd name="connsiteX2" fmla="*/ 754434 w 1239532"/>
                  <a:gd name="connsiteY2" fmla="*/ 1471508 h 3209021"/>
                  <a:gd name="connsiteX3" fmla="*/ 792089 w 1239532"/>
                  <a:gd name="connsiteY3" fmla="*/ 3209021 h 3209021"/>
                  <a:gd name="connsiteX4" fmla="*/ 792089 w 1239532"/>
                  <a:gd name="connsiteY4" fmla="*/ 3209021 h 3209021"/>
                  <a:gd name="connsiteX5" fmla="*/ 1 w 1239532"/>
                  <a:gd name="connsiteY5" fmla="*/ 3209021 h 3209021"/>
                  <a:gd name="connsiteX6" fmla="*/ 1 w 1239532"/>
                  <a:gd name="connsiteY6" fmla="*/ 3209021 h 3209021"/>
                  <a:gd name="connsiteX7" fmla="*/ 1 w 1239532"/>
                  <a:gd name="connsiteY7" fmla="*/ 859913 h 3209021"/>
                  <a:gd name="connsiteX8" fmla="*/ 373394 w 1239532"/>
                  <a:gd name="connsiteY8" fmla="*/ 1562 h 3209021"/>
                  <a:gd name="connsiteX0" fmla="*/ 373393 w 1239758"/>
                  <a:gd name="connsiteY0" fmla="*/ 0 h 3207459"/>
                  <a:gd name="connsiteX1" fmla="*/ 1237183 w 1239758"/>
                  <a:gd name="connsiteY1" fmla="*/ 547351 h 3207459"/>
                  <a:gd name="connsiteX2" fmla="*/ 754433 w 1239758"/>
                  <a:gd name="connsiteY2" fmla="*/ 1469946 h 3207459"/>
                  <a:gd name="connsiteX3" fmla="*/ 792088 w 1239758"/>
                  <a:gd name="connsiteY3" fmla="*/ 3207459 h 3207459"/>
                  <a:gd name="connsiteX4" fmla="*/ 792088 w 1239758"/>
                  <a:gd name="connsiteY4" fmla="*/ 3207459 h 3207459"/>
                  <a:gd name="connsiteX5" fmla="*/ 0 w 1239758"/>
                  <a:gd name="connsiteY5" fmla="*/ 3207459 h 3207459"/>
                  <a:gd name="connsiteX6" fmla="*/ 0 w 1239758"/>
                  <a:gd name="connsiteY6" fmla="*/ 3207459 h 3207459"/>
                  <a:gd name="connsiteX7" fmla="*/ 0 w 1239758"/>
                  <a:gd name="connsiteY7" fmla="*/ 858351 h 3207459"/>
                  <a:gd name="connsiteX8" fmla="*/ 373393 w 1239758"/>
                  <a:gd name="connsiteY8" fmla="*/ 0 h 3207459"/>
                  <a:gd name="connsiteX0" fmla="*/ 380199 w 1246564"/>
                  <a:gd name="connsiteY0" fmla="*/ 0 h 3207459"/>
                  <a:gd name="connsiteX1" fmla="*/ 1243989 w 1246564"/>
                  <a:gd name="connsiteY1" fmla="*/ 547351 h 3207459"/>
                  <a:gd name="connsiteX2" fmla="*/ 761239 w 1246564"/>
                  <a:gd name="connsiteY2" fmla="*/ 1469946 h 3207459"/>
                  <a:gd name="connsiteX3" fmla="*/ 798894 w 1246564"/>
                  <a:gd name="connsiteY3" fmla="*/ 3207459 h 3207459"/>
                  <a:gd name="connsiteX4" fmla="*/ 798894 w 1246564"/>
                  <a:gd name="connsiteY4" fmla="*/ 3207459 h 3207459"/>
                  <a:gd name="connsiteX5" fmla="*/ 6806 w 1246564"/>
                  <a:gd name="connsiteY5" fmla="*/ 3207459 h 3207459"/>
                  <a:gd name="connsiteX6" fmla="*/ 6806 w 1246564"/>
                  <a:gd name="connsiteY6" fmla="*/ 3207459 h 3207459"/>
                  <a:gd name="connsiteX7" fmla="*/ 6806 w 1246564"/>
                  <a:gd name="connsiteY7" fmla="*/ 858351 h 3207459"/>
                  <a:gd name="connsiteX8" fmla="*/ 380199 w 1246564"/>
                  <a:gd name="connsiteY8" fmla="*/ 0 h 3207459"/>
                  <a:gd name="connsiteX0" fmla="*/ 380199 w 1246610"/>
                  <a:gd name="connsiteY0" fmla="*/ 233 h 3207692"/>
                  <a:gd name="connsiteX1" fmla="*/ 1243989 w 1246610"/>
                  <a:gd name="connsiteY1" fmla="*/ 547584 h 3207692"/>
                  <a:gd name="connsiteX2" fmla="*/ 761239 w 1246610"/>
                  <a:gd name="connsiteY2" fmla="*/ 1470179 h 3207692"/>
                  <a:gd name="connsiteX3" fmla="*/ 798894 w 1246610"/>
                  <a:gd name="connsiteY3" fmla="*/ 3207692 h 3207692"/>
                  <a:gd name="connsiteX4" fmla="*/ 798894 w 1246610"/>
                  <a:gd name="connsiteY4" fmla="*/ 3207692 h 3207692"/>
                  <a:gd name="connsiteX5" fmla="*/ 6806 w 1246610"/>
                  <a:gd name="connsiteY5" fmla="*/ 3207692 h 3207692"/>
                  <a:gd name="connsiteX6" fmla="*/ 6806 w 1246610"/>
                  <a:gd name="connsiteY6" fmla="*/ 3207692 h 3207692"/>
                  <a:gd name="connsiteX7" fmla="*/ 6806 w 1246610"/>
                  <a:gd name="connsiteY7" fmla="*/ 858584 h 3207692"/>
                  <a:gd name="connsiteX8" fmla="*/ 380199 w 1246610"/>
                  <a:gd name="connsiteY8" fmla="*/ 233 h 3207692"/>
                  <a:gd name="connsiteX0" fmla="*/ 380199 w 1301393"/>
                  <a:gd name="connsiteY0" fmla="*/ 233 h 3207692"/>
                  <a:gd name="connsiteX1" fmla="*/ 1298970 w 1301393"/>
                  <a:gd name="connsiteY1" fmla="*/ 547584 h 3207692"/>
                  <a:gd name="connsiteX2" fmla="*/ 761239 w 1301393"/>
                  <a:gd name="connsiteY2" fmla="*/ 1470179 h 3207692"/>
                  <a:gd name="connsiteX3" fmla="*/ 798894 w 1301393"/>
                  <a:gd name="connsiteY3" fmla="*/ 3207692 h 3207692"/>
                  <a:gd name="connsiteX4" fmla="*/ 798894 w 1301393"/>
                  <a:gd name="connsiteY4" fmla="*/ 3207692 h 3207692"/>
                  <a:gd name="connsiteX5" fmla="*/ 6806 w 1301393"/>
                  <a:gd name="connsiteY5" fmla="*/ 3207692 h 3207692"/>
                  <a:gd name="connsiteX6" fmla="*/ 6806 w 1301393"/>
                  <a:gd name="connsiteY6" fmla="*/ 3207692 h 3207692"/>
                  <a:gd name="connsiteX7" fmla="*/ 6806 w 1301393"/>
                  <a:gd name="connsiteY7" fmla="*/ 858584 h 3207692"/>
                  <a:gd name="connsiteX8" fmla="*/ 380199 w 1301393"/>
                  <a:gd name="connsiteY8" fmla="*/ 233 h 3207692"/>
                  <a:gd name="connsiteX0" fmla="*/ 380199 w 1301394"/>
                  <a:gd name="connsiteY0" fmla="*/ 233 h 3207692"/>
                  <a:gd name="connsiteX1" fmla="*/ 1298970 w 1301394"/>
                  <a:gd name="connsiteY1" fmla="*/ 547584 h 3207692"/>
                  <a:gd name="connsiteX2" fmla="*/ 761239 w 1301394"/>
                  <a:gd name="connsiteY2" fmla="*/ 1470179 h 3207692"/>
                  <a:gd name="connsiteX3" fmla="*/ 798894 w 1301394"/>
                  <a:gd name="connsiteY3" fmla="*/ 3207692 h 3207692"/>
                  <a:gd name="connsiteX4" fmla="*/ 798894 w 1301394"/>
                  <a:gd name="connsiteY4" fmla="*/ 3207692 h 3207692"/>
                  <a:gd name="connsiteX5" fmla="*/ 6806 w 1301394"/>
                  <a:gd name="connsiteY5" fmla="*/ 3207692 h 3207692"/>
                  <a:gd name="connsiteX6" fmla="*/ 6806 w 1301394"/>
                  <a:gd name="connsiteY6" fmla="*/ 3207692 h 3207692"/>
                  <a:gd name="connsiteX7" fmla="*/ 6806 w 1301394"/>
                  <a:gd name="connsiteY7" fmla="*/ 858584 h 3207692"/>
                  <a:gd name="connsiteX8" fmla="*/ 380199 w 1301394"/>
                  <a:gd name="connsiteY8" fmla="*/ 233 h 3207692"/>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658146 w 1319958"/>
                  <a:gd name="connsiteY0" fmla="*/ 211 h 3207670"/>
                  <a:gd name="connsiteX1" fmla="*/ 1292164 w 1319958"/>
                  <a:gd name="connsiteY1" fmla="*/ 547562 h 3207670"/>
                  <a:gd name="connsiteX2" fmla="*/ 754433 w 1319958"/>
                  <a:gd name="connsiteY2" fmla="*/ 1470157 h 3207670"/>
                  <a:gd name="connsiteX3" fmla="*/ 792088 w 1319958"/>
                  <a:gd name="connsiteY3" fmla="*/ 3207670 h 3207670"/>
                  <a:gd name="connsiteX4" fmla="*/ 792088 w 1319958"/>
                  <a:gd name="connsiteY4" fmla="*/ 3207670 h 3207670"/>
                  <a:gd name="connsiteX5" fmla="*/ 0 w 1319958"/>
                  <a:gd name="connsiteY5" fmla="*/ 3207670 h 3207670"/>
                  <a:gd name="connsiteX6" fmla="*/ 0 w 1319958"/>
                  <a:gd name="connsiteY6" fmla="*/ 3207670 h 3207670"/>
                  <a:gd name="connsiteX7" fmla="*/ 0 w 1319958"/>
                  <a:gd name="connsiteY7" fmla="*/ 858562 h 3207670"/>
                  <a:gd name="connsiteX8" fmla="*/ 658146 w 1319958"/>
                  <a:gd name="connsiteY8" fmla="*/ 211 h 3207670"/>
                  <a:gd name="connsiteX0" fmla="*/ 786963 w 1326878"/>
                  <a:gd name="connsiteY0" fmla="*/ 205 h 3212949"/>
                  <a:gd name="connsiteX1" fmla="*/ 1292164 w 1326878"/>
                  <a:gd name="connsiteY1" fmla="*/ 552841 h 3212949"/>
                  <a:gd name="connsiteX2" fmla="*/ 754433 w 1326878"/>
                  <a:gd name="connsiteY2" fmla="*/ 1475436 h 3212949"/>
                  <a:gd name="connsiteX3" fmla="*/ 792088 w 1326878"/>
                  <a:gd name="connsiteY3" fmla="*/ 3212949 h 3212949"/>
                  <a:gd name="connsiteX4" fmla="*/ 792088 w 1326878"/>
                  <a:gd name="connsiteY4" fmla="*/ 3212949 h 3212949"/>
                  <a:gd name="connsiteX5" fmla="*/ 0 w 1326878"/>
                  <a:gd name="connsiteY5" fmla="*/ 3212949 h 3212949"/>
                  <a:gd name="connsiteX6" fmla="*/ 0 w 1326878"/>
                  <a:gd name="connsiteY6" fmla="*/ 3212949 h 3212949"/>
                  <a:gd name="connsiteX7" fmla="*/ 0 w 1326878"/>
                  <a:gd name="connsiteY7" fmla="*/ 863841 h 3212949"/>
                  <a:gd name="connsiteX8" fmla="*/ 786963 w 1326878"/>
                  <a:gd name="connsiteY8" fmla="*/ 205 h 3212949"/>
                  <a:gd name="connsiteX0" fmla="*/ 786963 w 1279105"/>
                  <a:gd name="connsiteY0" fmla="*/ 234 h 3212978"/>
                  <a:gd name="connsiteX1" fmla="*/ 1240608 w 1279105"/>
                  <a:gd name="connsiteY1" fmla="*/ 522725 h 3212978"/>
                  <a:gd name="connsiteX2" fmla="*/ 754433 w 1279105"/>
                  <a:gd name="connsiteY2" fmla="*/ 1475465 h 3212978"/>
                  <a:gd name="connsiteX3" fmla="*/ 792088 w 1279105"/>
                  <a:gd name="connsiteY3" fmla="*/ 3212978 h 3212978"/>
                  <a:gd name="connsiteX4" fmla="*/ 792088 w 1279105"/>
                  <a:gd name="connsiteY4" fmla="*/ 3212978 h 3212978"/>
                  <a:gd name="connsiteX5" fmla="*/ 0 w 1279105"/>
                  <a:gd name="connsiteY5" fmla="*/ 3212978 h 3212978"/>
                  <a:gd name="connsiteX6" fmla="*/ 0 w 1279105"/>
                  <a:gd name="connsiteY6" fmla="*/ 3212978 h 3212978"/>
                  <a:gd name="connsiteX7" fmla="*/ 0 w 1279105"/>
                  <a:gd name="connsiteY7" fmla="*/ 863870 h 3212978"/>
                  <a:gd name="connsiteX8" fmla="*/ 786963 w 1279105"/>
                  <a:gd name="connsiteY8" fmla="*/ 234 h 3212978"/>
                  <a:gd name="connsiteX0" fmla="*/ 786963 w 1232192"/>
                  <a:gd name="connsiteY0" fmla="*/ 272 h 3213016"/>
                  <a:gd name="connsiteX1" fmla="*/ 1189052 w 1232192"/>
                  <a:gd name="connsiteY1" fmla="*/ 492618 h 3213016"/>
                  <a:gd name="connsiteX2" fmla="*/ 754433 w 1232192"/>
                  <a:gd name="connsiteY2" fmla="*/ 1475503 h 3213016"/>
                  <a:gd name="connsiteX3" fmla="*/ 792088 w 1232192"/>
                  <a:gd name="connsiteY3" fmla="*/ 3213016 h 3213016"/>
                  <a:gd name="connsiteX4" fmla="*/ 792088 w 1232192"/>
                  <a:gd name="connsiteY4" fmla="*/ 3213016 h 3213016"/>
                  <a:gd name="connsiteX5" fmla="*/ 0 w 1232192"/>
                  <a:gd name="connsiteY5" fmla="*/ 3213016 h 3213016"/>
                  <a:gd name="connsiteX6" fmla="*/ 0 w 1232192"/>
                  <a:gd name="connsiteY6" fmla="*/ 3213016 h 3213016"/>
                  <a:gd name="connsiteX7" fmla="*/ 0 w 1232192"/>
                  <a:gd name="connsiteY7" fmla="*/ 863908 h 3213016"/>
                  <a:gd name="connsiteX8" fmla="*/ 786963 w 1232192"/>
                  <a:gd name="connsiteY8" fmla="*/ 272 h 3213016"/>
                  <a:gd name="connsiteX0" fmla="*/ 883632 w 1244333"/>
                  <a:gd name="connsiteY0" fmla="*/ 288 h 3202984"/>
                  <a:gd name="connsiteX1" fmla="*/ 1189052 w 1244333"/>
                  <a:gd name="connsiteY1" fmla="*/ 482586 h 3202984"/>
                  <a:gd name="connsiteX2" fmla="*/ 754433 w 1244333"/>
                  <a:gd name="connsiteY2" fmla="*/ 1465471 h 3202984"/>
                  <a:gd name="connsiteX3" fmla="*/ 792088 w 1244333"/>
                  <a:gd name="connsiteY3" fmla="*/ 3202984 h 3202984"/>
                  <a:gd name="connsiteX4" fmla="*/ 792088 w 1244333"/>
                  <a:gd name="connsiteY4" fmla="*/ 3202984 h 3202984"/>
                  <a:gd name="connsiteX5" fmla="*/ 0 w 1244333"/>
                  <a:gd name="connsiteY5" fmla="*/ 3202984 h 3202984"/>
                  <a:gd name="connsiteX6" fmla="*/ 0 w 1244333"/>
                  <a:gd name="connsiteY6" fmla="*/ 3202984 h 3202984"/>
                  <a:gd name="connsiteX7" fmla="*/ 0 w 1244333"/>
                  <a:gd name="connsiteY7" fmla="*/ 853876 h 3202984"/>
                  <a:gd name="connsiteX8" fmla="*/ 883632 w 1244333"/>
                  <a:gd name="connsiteY8" fmla="*/ 288 h 32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333" h="3202984">
                    <a:moveTo>
                      <a:pt x="883632" y="288"/>
                    </a:moveTo>
                    <a:cubicBezTo>
                      <a:pt x="1159064" y="-7889"/>
                      <a:pt x="1341397" y="158219"/>
                      <a:pt x="1189052" y="482586"/>
                    </a:cubicBezTo>
                    <a:cubicBezTo>
                      <a:pt x="975620" y="911727"/>
                      <a:pt x="739017" y="984814"/>
                      <a:pt x="754433" y="1465471"/>
                    </a:cubicBezTo>
                    <a:cubicBezTo>
                      <a:pt x="763047" y="1992441"/>
                      <a:pt x="773014" y="2384949"/>
                      <a:pt x="792088" y="3202984"/>
                    </a:cubicBezTo>
                    <a:lnTo>
                      <a:pt x="792088" y="3202984"/>
                    </a:lnTo>
                    <a:lnTo>
                      <a:pt x="0" y="3202984"/>
                    </a:lnTo>
                    <a:lnTo>
                      <a:pt x="0" y="3202984"/>
                    </a:lnTo>
                    <a:lnTo>
                      <a:pt x="0" y="853876"/>
                    </a:lnTo>
                    <a:cubicBezTo>
                      <a:pt x="19874" y="235997"/>
                      <a:pt x="377849" y="5161"/>
                      <a:pt x="883632" y="2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ound Same Side Corner Rectangle 8">
                <a:extLst>
                  <a:ext uri="{FF2B5EF4-FFF2-40B4-BE49-F238E27FC236}">
                    <a16:creationId xmlns:a16="http://schemas.microsoft.com/office/drawing/2014/main" id="{5B8FDD20-971F-448A-9261-341BB1276222}"/>
                  </a:ext>
                </a:extLst>
              </p:cNvPr>
              <p:cNvSpPr/>
              <p:nvPr/>
            </p:nvSpPr>
            <p:spPr>
              <a:xfrm rot="10800000">
                <a:off x="4958576" y="2197645"/>
                <a:ext cx="1601768" cy="3212297"/>
              </a:xfrm>
              <a:custGeom>
                <a:avLst/>
                <a:gdLst>
                  <a:gd name="connsiteX0" fmla="*/ 306000 w 612000"/>
                  <a:gd name="connsiteY0" fmla="*/ 0 h 2817001"/>
                  <a:gd name="connsiteX1" fmla="*/ 306000 w 612000"/>
                  <a:gd name="connsiteY1" fmla="*/ 0 h 2817001"/>
                  <a:gd name="connsiteX2" fmla="*/ 612000 w 612000"/>
                  <a:gd name="connsiteY2" fmla="*/ 306000 h 2817001"/>
                  <a:gd name="connsiteX3" fmla="*/ 612000 w 612000"/>
                  <a:gd name="connsiteY3" fmla="*/ 2817001 h 2817001"/>
                  <a:gd name="connsiteX4" fmla="*/ 612000 w 612000"/>
                  <a:gd name="connsiteY4" fmla="*/ 2817001 h 2817001"/>
                  <a:gd name="connsiteX5" fmla="*/ 0 w 612000"/>
                  <a:gd name="connsiteY5" fmla="*/ 2817001 h 2817001"/>
                  <a:gd name="connsiteX6" fmla="*/ 0 w 612000"/>
                  <a:gd name="connsiteY6" fmla="*/ 2817001 h 2817001"/>
                  <a:gd name="connsiteX7" fmla="*/ 0 w 612000"/>
                  <a:gd name="connsiteY7" fmla="*/ 306000 h 2817001"/>
                  <a:gd name="connsiteX8" fmla="*/ 306000 w 612000"/>
                  <a:gd name="connsiteY8" fmla="*/ 0 h 2817001"/>
                  <a:gd name="connsiteX0" fmla="*/ 25563 w 1192801"/>
                  <a:gd name="connsiteY0" fmla="*/ 0 h 3231671"/>
                  <a:gd name="connsiteX1" fmla="*/ 886801 w 1192801"/>
                  <a:gd name="connsiteY1" fmla="*/ 414670 h 3231671"/>
                  <a:gd name="connsiteX2" fmla="*/ 1192801 w 1192801"/>
                  <a:gd name="connsiteY2" fmla="*/ 720670 h 3231671"/>
                  <a:gd name="connsiteX3" fmla="*/ 1192801 w 1192801"/>
                  <a:gd name="connsiteY3" fmla="*/ 3231671 h 3231671"/>
                  <a:gd name="connsiteX4" fmla="*/ 1192801 w 1192801"/>
                  <a:gd name="connsiteY4" fmla="*/ 3231671 h 3231671"/>
                  <a:gd name="connsiteX5" fmla="*/ 580801 w 1192801"/>
                  <a:gd name="connsiteY5" fmla="*/ 3231671 h 3231671"/>
                  <a:gd name="connsiteX6" fmla="*/ 580801 w 1192801"/>
                  <a:gd name="connsiteY6" fmla="*/ 3231671 h 3231671"/>
                  <a:gd name="connsiteX7" fmla="*/ 580801 w 1192801"/>
                  <a:gd name="connsiteY7" fmla="*/ 720670 h 3231671"/>
                  <a:gd name="connsiteX8" fmla="*/ 25563 w 1192801"/>
                  <a:gd name="connsiteY8" fmla="*/ 0 h 3231671"/>
                  <a:gd name="connsiteX0" fmla="*/ 25563 w 1192801"/>
                  <a:gd name="connsiteY0" fmla="*/ 0 h 3231671"/>
                  <a:gd name="connsiteX1" fmla="*/ 1192801 w 1192801"/>
                  <a:gd name="connsiteY1" fmla="*/ 720670 h 3231671"/>
                  <a:gd name="connsiteX2" fmla="*/ 1192801 w 1192801"/>
                  <a:gd name="connsiteY2" fmla="*/ 3231671 h 3231671"/>
                  <a:gd name="connsiteX3" fmla="*/ 1192801 w 1192801"/>
                  <a:gd name="connsiteY3" fmla="*/ 3231671 h 3231671"/>
                  <a:gd name="connsiteX4" fmla="*/ 580801 w 1192801"/>
                  <a:gd name="connsiteY4" fmla="*/ 3231671 h 3231671"/>
                  <a:gd name="connsiteX5" fmla="*/ 580801 w 1192801"/>
                  <a:gd name="connsiteY5" fmla="*/ 3231671 h 3231671"/>
                  <a:gd name="connsiteX6" fmla="*/ 580801 w 1192801"/>
                  <a:gd name="connsiteY6" fmla="*/ 720670 h 3231671"/>
                  <a:gd name="connsiteX7" fmla="*/ 25563 w 1192801"/>
                  <a:gd name="connsiteY7" fmla="*/ 0 h 3231671"/>
                  <a:gd name="connsiteX0" fmla="*/ 30147 w 1197385"/>
                  <a:gd name="connsiteY0" fmla="*/ 0 h 3231671"/>
                  <a:gd name="connsiteX1" fmla="*/ 1197385 w 1197385"/>
                  <a:gd name="connsiteY1" fmla="*/ 720670 h 3231671"/>
                  <a:gd name="connsiteX2" fmla="*/ 1197385 w 1197385"/>
                  <a:gd name="connsiteY2" fmla="*/ 3231671 h 3231671"/>
                  <a:gd name="connsiteX3" fmla="*/ 1197385 w 1197385"/>
                  <a:gd name="connsiteY3" fmla="*/ 3231671 h 3231671"/>
                  <a:gd name="connsiteX4" fmla="*/ 585385 w 1197385"/>
                  <a:gd name="connsiteY4" fmla="*/ 3231671 h 3231671"/>
                  <a:gd name="connsiteX5" fmla="*/ 585385 w 1197385"/>
                  <a:gd name="connsiteY5" fmla="*/ 3231671 h 3231671"/>
                  <a:gd name="connsiteX6" fmla="*/ 457794 w 1197385"/>
                  <a:gd name="connsiteY6" fmla="*/ 1018382 h 3231671"/>
                  <a:gd name="connsiteX7" fmla="*/ 30147 w 1197385"/>
                  <a:gd name="connsiteY7" fmla="*/ 0 h 3231671"/>
                  <a:gd name="connsiteX0" fmla="*/ 311465 w 1478703"/>
                  <a:gd name="connsiteY0" fmla="*/ 1443 h 3233114"/>
                  <a:gd name="connsiteX1" fmla="*/ 1478703 w 1478703"/>
                  <a:gd name="connsiteY1" fmla="*/ 722113 h 3233114"/>
                  <a:gd name="connsiteX2" fmla="*/ 1478703 w 1478703"/>
                  <a:gd name="connsiteY2" fmla="*/ 3233114 h 3233114"/>
                  <a:gd name="connsiteX3" fmla="*/ 1478703 w 1478703"/>
                  <a:gd name="connsiteY3" fmla="*/ 3233114 h 3233114"/>
                  <a:gd name="connsiteX4" fmla="*/ 866703 w 1478703"/>
                  <a:gd name="connsiteY4" fmla="*/ 3233114 h 3233114"/>
                  <a:gd name="connsiteX5" fmla="*/ 866703 w 1478703"/>
                  <a:gd name="connsiteY5" fmla="*/ 3233114 h 3233114"/>
                  <a:gd name="connsiteX6" fmla="*/ 739112 w 1478703"/>
                  <a:gd name="connsiteY6" fmla="*/ 1019825 h 3233114"/>
                  <a:gd name="connsiteX7" fmla="*/ 15213 w 1478703"/>
                  <a:gd name="connsiteY7" fmla="*/ 1379751 h 3233114"/>
                  <a:gd name="connsiteX8" fmla="*/ 311465 w 1478703"/>
                  <a:gd name="connsiteY8" fmla="*/ 1443 h 3233114"/>
                  <a:gd name="connsiteX0" fmla="*/ 188447 w 1355685"/>
                  <a:gd name="connsiteY0" fmla="*/ 1409 h 3233080"/>
                  <a:gd name="connsiteX1" fmla="*/ 1355685 w 1355685"/>
                  <a:gd name="connsiteY1" fmla="*/ 722079 h 3233080"/>
                  <a:gd name="connsiteX2" fmla="*/ 1355685 w 1355685"/>
                  <a:gd name="connsiteY2" fmla="*/ 3233080 h 3233080"/>
                  <a:gd name="connsiteX3" fmla="*/ 1355685 w 1355685"/>
                  <a:gd name="connsiteY3" fmla="*/ 3233080 h 3233080"/>
                  <a:gd name="connsiteX4" fmla="*/ 743685 w 1355685"/>
                  <a:gd name="connsiteY4" fmla="*/ 3233080 h 3233080"/>
                  <a:gd name="connsiteX5" fmla="*/ 743685 w 1355685"/>
                  <a:gd name="connsiteY5" fmla="*/ 3233080 h 3233080"/>
                  <a:gd name="connsiteX6" fmla="*/ 616094 w 1355685"/>
                  <a:gd name="connsiteY6" fmla="*/ 1019791 h 3233080"/>
                  <a:gd name="connsiteX7" fmla="*/ 30418 w 1355685"/>
                  <a:gd name="connsiteY7" fmla="*/ 1411615 h 3233080"/>
                  <a:gd name="connsiteX8" fmla="*/ 188447 w 1355685"/>
                  <a:gd name="connsiteY8" fmla="*/ 1409 h 3233080"/>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54087 w 1557530"/>
                  <a:gd name="connsiteY0" fmla="*/ 2221 h 3138199"/>
                  <a:gd name="connsiteX1" fmla="*/ 1461837 w 1557530"/>
                  <a:gd name="connsiteY1" fmla="*/ 839849 h 3138199"/>
                  <a:gd name="connsiteX2" fmla="*/ 1557530 w 1557530"/>
                  <a:gd name="connsiteY2" fmla="*/ 3138199 h 3138199"/>
                  <a:gd name="connsiteX3" fmla="*/ 1557530 w 1557530"/>
                  <a:gd name="connsiteY3" fmla="*/ 3138199 h 3138199"/>
                  <a:gd name="connsiteX4" fmla="*/ 945530 w 1557530"/>
                  <a:gd name="connsiteY4" fmla="*/ 3138199 h 3138199"/>
                  <a:gd name="connsiteX5" fmla="*/ 945530 w 1557530"/>
                  <a:gd name="connsiteY5" fmla="*/ 3138199 h 3138199"/>
                  <a:gd name="connsiteX6" fmla="*/ 817939 w 1557530"/>
                  <a:gd name="connsiteY6" fmla="*/ 924910 h 3138199"/>
                  <a:gd name="connsiteX7" fmla="*/ 232263 w 1557530"/>
                  <a:gd name="connsiteY7" fmla="*/ 1316734 h 3138199"/>
                  <a:gd name="connsiteX8" fmla="*/ 454087 w 1557530"/>
                  <a:gd name="connsiteY8" fmla="*/ 2221 h 3138199"/>
                  <a:gd name="connsiteX0" fmla="*/ 458217 w 1561660"/>
                  <a:gd name="connsiteY0" fmla="*/ 54 h 3136032"/>
                  <a:gd name="connsiteX1" fmla="*/ 1465967 w 1561660"/>
                  <a:gd name="connsiteY1" fmla="*/ 837682 h 3136032"/>
                  <a:gd name="connsiteX2" fmla="*/ 1561660 w 1561660"/>
                  <a:gd name="connsiteY2" fmla="*/ 3136032 h 3136032"/>
                  <a:gd name="connsiteX3" fmla="*/ 1561660 w 1561660"/>
                  <a:gd name="connsiteY3" fmla="*/ 3136032 h 3136032"/>
                  <a:gd name="connsiteX4" fmla="*/ 949660 w 1561660"/>
                  <a:gd name="connsiteY4" fmla="*/ 3136032 h 3136032"/>
                  <a:gd name="connsiteX5" fmla="*/ 949660 w 1561660"/>
                  <a:gd name="connsiteY5" fmla="*/ 3136032 h 3136032"/>
                  <a:gd name="connsiteX6" fmla="*/ 822069 w 1561660"/>
                  <a:gd name="connsiteY6" fmla="*/ 922743 h 3136032"/>
                  <a:gd name="connsiteX7" fmla="*/ 236393 w 1561660"/>
                  <a:gd name="connsiteY7" fmla="*/ 1314567 h 3136032"/>
                  <a:gd name="connsiteX8" fmla="*/ 458217 w 1561660"/>
                  <a:gd name="connsiteY8" fmla="*/ 54 h 3136032"/>
                  <a:gd name="connsiteX0" fmla="*/ 458217 w 1561660"/>
                  <a:gd name="connsiteY0" fmla="*/ 53790 h 3189768"/>
                  <a:gd name="connsiteX1" fmla="*/ 1465967 w 1561660"/>
                  <a:gd name="connsiteY1" fmla="*/ 891418 h 3189768"/>
                  <a:gd name="connsiteX2" fmla="*/ 1561660 w 1561660"/>
                  <a:gd name="connsiteY2" fmla="*/ 3189768 h 3189768"/>
                  <a:gd name="connsiteX3" fmla="*/ 1561660 w 1561660"/>
                  <a:gd name="connsiteY3" fmla="*/ 3189768 h 3189768"/>
                  <a:gd name="connsiteX4" fmla="*/ 949660 w 1561660"/>
                  <a:gd name="connsiteY4" fmla="*/ 3189768 h 3189768"/>
                  <a:gd name="connsiteX5" fmla="*/ 949660 w 1561660"/>
                  <a:gd name="connsiteY5" fmla="*/ 3189768 h 3189768"/>
                  <a:gd name="connsiteX6" fmla="*/ 822069 w 1561660"/>
                  <a:gd name="connsiteY6" fmla="*/ 976479 h 3189768"/>
                  <a:gd name="connsiteX7" fmla="*/ 236393 w 1561660"/>
                  <a:gd name="connsiteY7" fmla="*/ 1368303 h 3189768"/>
                  <a:gd name="connsiteX8" fmla="*/ 458217 w 1561660"/>
                  <a:gd name="connsiteY8" fmla="*/ 53790 h 3189768"/>
                  <a:gd name="connsiteX0" fmla="*/ 473561 w 1577004"/>
                  <a:gd name="connsiteY0" fmla="*/ 53790 h 3189768"/>
                  <a:gd name="connsiteX1" fmla="*/ 1481311 w 1577004"/>
                  <a:gd name="connsiteY1" fmla="*/ 891418 h 3189768"/>
                  <a:gd name="connsiteX2" fmla="*/ 1577004 w 1577004"/>
                  <a:gd name="connsiteY2" fmla="*/ 3189768 h 3189768"/>
                  <a:gd name="connsiteX3" fmla="*/ 1577004 w 1577004"/>
                  <a:gd name="connsiteY3" fmla="*/ 3189768 h 3189768"/>
                  <a:gd name="connsiteX4" fmla="*/ 965004 w 1577004"/>
                  <a:gd name="connsiteY4" fmla="*/ 3189768 h 3189768"/>
                  <a:gd name="connsiteX5" fmla="*/ 965004 w 1577004"/>
                  <a:gd name="connsiteY5" fmla="*/ 3189768 h 3189768"/>
                  <a:gd name="connsiteX6" fmla="*/ 837413 w 1577004"/>
                  <a:gd name="connsiteY6" fmla="*/ 976479 h 3189768"/>
                  <a:gd name="connsiteX7" fmla="*/ 251737 w 1577004"/>
                  <a:gd name="connsiteY7" fmla="*/ 1368303 h 3189768"/>
                  <a:gd name="connsiteX8" fmla="*/ 473561 w 1577004"/>
                  <a:gd name="connsiteY8" fmla="*/ 53790 h 3189768"/>
                  <a:gd name="connsiteX0" fmla="*/ 473561 w 1577004"/>
                  <a:gd name="connsiteY0" fmla="*/ 46232 h 3182210"/>
                  <a:gd name="connsiteX1" fmla="*/ 1481311 w 1577004"/>
                  <a:gd name="connsiteY1" fmla="*/ 883860 h 3182210"/>
                  <a:gd name="connsiteX2" fmla="*/ 1577004 w 1577004"/>
                  <a:gd name="connsiteY2" fmla="*/ 3182210 h 3182210"/>
                  <a:gd name="connsiteX3" fmla="*/ 1577004 w 1577004"/>
                  <a:gd name="connsiteY3" fmla="*/ 3182210 h 3182210"/>
                  <a:gd name="connsiteX4" fmla="*/ 965004 w 1577004"/>
                  <a:gd name="connsiteY4" fmla="*/ 3182210 h 3182210"/>
                  <a:gd name="connsiteX5" fmla="*/ 965004 w 1577004"/>
                  <a:gd name="connsiteY5" fmla="*/ 3182210 h 3182210"/>
                  <a:gd name="connsiteX6" fmla="*/ 837413 w 1577004"/>
                  <a:gd name="connsiteY6" fmla="*/ 968921 h 3182210"/>
                  <a:gd name="connsiteX7" fmla="*/ 251737 w 1577004"/>
                  <a:gd name="connsiteY7" fmla="*/ 1360745 h 3182210"/>
                  <a:gd name="connsiteX8" fmla="*/ 473561 w 1577004"/>
                  <a:gd name="connsiteY8" fmla="*/ 46232 h 3182210"/>
                  <a:gd name="connsiteX0" fmla="*/ 473561 w 1577004"/>
                  <a:gd name="connsiteY0" fmla="*/ 77283 h 3213261"/>
                  <a:gd name="connsiteX1" fmla="*/ 1336258 w 1577004"/>
                  <a:gd name="connsiteY1" fmla="*/ 232848 h 3213261"/>
                  <a:gd name="connsiteX2" fmla="*/ 1481311 w 1577004"/>
                  <a:gd name="connsiteY2" fmla="*/ 914911 h 3213261"/>
                  <a:gd name="connsiteX3" fmla="*/ 1577004 w 1577004"/>
                  <a:gd name="connsiteY3" fmla="*/ 3213261 h 3213261"/>
                  <a:gd name="connsiteX4" fmla="*/ 1577004 w 1577004"/>
                  <a:gd name="connsiteY4" fmla="*/ 3213261 h 3213261"/>
                  <a:gd name="connsiteX5" fmla="*/ 965004 w 1577004"/>
                  <a:gd name="connsiteY5" fmla="*/ 3213261 h 3213261"/>
                  <a:gd name="connsiteX6" fmla="*/ 965004 w 1577004"/>
                  <a:gd name="connsiteY6" fmla="*/ 3213261 h 3213261"/>
                  <a:gd name="connsiteX7" fmla="*/ 837413 w 1577004"/>
                  <a:gd name="connsiteY7" fmla="*/ 999972 h 3213261"/>
                  <a:gd name="connsiteX8" fmla="*/ 251737 w 1577004"/>
                  <a:gd name="connsiteY8" fmla="*/ 1391796 h 3213261"/>
                  <a:gd name="connsiteX9" fmla="*/ 473561 w 1577004"/>
                  <a:gd name="connsiteY9" fmla="*/ 77283 h 3213261"/>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10211 h 3146189"/>
                  <a:gd name="connsiteX1" fmla="*/ 1481311 w 1577004"/>
                  <a:gd name="connsiteY1" fmla="*/ 847839 h 3146189"/>
                  <a:gd name="connsiteX2" fmla="*/ 1577004 w 1577004"/>
                  <a:gd name="connsiteY2" fmla="*/ 3146189 h 3146189"/>
                  <a:gd name="connsiteX3" fmla="*/ 1577004 w 1577004"/>
                  <a:gd name="connsiteY3" fmla="*/ 3146189 h 3146189"/>
                  <a:gd name="connsiteX4" fmla="*/ 965004 w 1577004"/>
                  <a:gd name="connsiteY4" fmla="*/ 3146189 h 3146189"/>
                  <a:gd name="connsiteX5" fmla="*/ 965004 w 1577004"/>
                  <a:gd name="connsiteY5" fmla="*/ 3146189 h 3146189"/>
                  <a:gd name="connsiteX6" fmla="*/ 837413 w 1577004"/>
                  <a:gd name="connsiteY6" fmla="*/ 932900 h 3146189"/>
                  <a:gd name="connsiteX7" fmla="*/ 251737 w 1577004"/>
                  <a:gd name="connsiteY7" fmla="*/ 1324724 h 3146189"/>
                  <a:gd name="connsiteX8" fmla="*/ 473561 w 1577004"/>
                  <a:gd name="connsiteY8" fmla="*/ 10211 h 3146189"/>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37413 w 1577004"/>
                  <a:gd name="connsiteY6" fmla="*/ 1004433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38277 w 1577004"/>
                  <a:gd name="connsiteY2" fmla="*/ 960324 h 3217722"/>
                  <a:gd name="connsiteX3" fmla="*/ 1577004 w 1577004"/>
                  <a:gd name="connsiteY3" fmla="*/ 3217722 h 3217722"/>
                  <a:gd name="connsiteX4" fmla="*/ 1577004 w 1577004"/>
                  <a:gd name="connsiteY4" fmla="*/ 3217722 h 3217722"/>
                  <a:gd name="connsiteX5" fmla="*/ 965004 w 1577004"/>
                  <a:gd name="connsiteY5" fmla="*/ 3217722 h 3217722"/>
                  <a:gd name="connsiteX6" fmla="*/ 965004 w 1577004"/>
                  <a:gd name="connsiteY6" fmla="*/ 3217722 h 3217722"/>
                  <a:gd name="connsiteX7" fmla="*/ 879944 w 1577004"/>
                  <a:gd name="connsiteY7" fmla="*/ 1068228 h 3217722"/>
                  <a:gd name="connsiteX8" fmla="*/ 251737 w 1577004"/>
                  <a:gd name="connsiteY8" fmla="*/ 1396257 h 3217722"/>
                  <a:gd name="connsiteX9" fmla="*/ 473561 w 1577004"/>
                  <a:gd name="connsiteY9" fmla="*/ 81744 h 3217722"/>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062 h 3144040"/>
                  <a:gd name="connsiteX1" fmla="*/ 1538277 w 1577004"/>
                  <a:gd name="connsiteY1" fmla="*/ 886642 h 3144040"/>
                  <a:gd name="connsiteX2" fmla="*/ 1577004 w 1577004"/>
                  <a:gd name="connsiteY2" fmla="*/ 3144040 h 3144040"/>
                  <a:gd name="connsiteX3" fmla="*/ 1577004 w 1577004"/>
                  <a:gd name="connsiteY3" fmla="*/ 3144040 h 3144040"/>
                  <a:gd name="connsiteX4" fmla="*/ 965004 w 1577004"/>
                  <a:gd name="connsiteY4" fmla="*/ 3144040 h 3144040"/>
                  <a:gd name="connsiteX5" fmla="*/ 965004 w 1577004"/>
                  <a:gd name="connsiteY5" fmla="*/ 3144040 h 3144040"/>
                  <a:gd name="connsiteX6" fmla="*/ 879944 w 1577004"/>
                  <a:gd name="connsiteY6" fmla="*/ 994546 h 3144040"/>
                  <a:gd name="connsiteX7" fmla="*/ 251737 w 1577004"/>
                  <a:gd name="connsiteY7" fmla="*/ 1322575 h 3144040"/>
                  <a:gd name="connsiteX8" fmla="*/ 473561 w 1577004"/>
                  <a:gd name="connsiteY8" fmla="*/ 8062 h 3144040"/>
                  <a:gd name="connsiteX0" fmla="*/ 473561 w 1577004"/>
                  <a:gd name="connsiteY0" fmla="*/ 16144 h 3152122"/>
                  <a:gd name="connsiteX1" fmla="*/ 1538277 w 1577004"/>
                  <a:gd name="connsiteY1" fmla="*/ 894724 h 3152122"/>
                  <a:gd name="connsiteX2" fmla="*/ 1577004 w 1577004"/>
                  <a:gd name="connsiteY2" fmla="*/ 3152122 h 3152122"/>
                  <a:gd name="connsiteX3" fmla="*/ 1577004 w 1577004"/>
                  <a:gd name="connsiteY3" fmla="*/ 3152122 h 3152122"/>
                  <a:gd name="connsiteX4" fmla="*/ 965004 w 1577004"/>
                  <a:gd name="connsiteY4" fmla="*/ 3152122 h 3152122"/>
                  <a:gd name="connsiteX5" fmla="*/ 965004 w 1577004"/>
                  <a:gd name="connsiteY5" fmla="*/ 3152122 h 3152122"/>
                  <a:gd name="connsiteX6" fmla="*/ 879944 w 1577004"/>
                  <a:gd name="connsiteY6" fmla="*/ 1002628 h 3152122"/>
                  <a:gd name="connsiteX7" fmla="*/ 251737 w 1577004"/>
                  <a:gd name="connsiteY7" fmla="*/ 1330657 h 3152122"/>
                  <a:gd name="connsiteX8" fmla="*/ 473561 w 1577004"/>
                  <a:gd name="connsiteY8" fmla="*/ 16144 h 3152122"/>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88521 w 1591964"/>
                  <a:gd name="connsiteY0" fmla="*/ 30120 h 3166098"/>
                  <a:gd name="connsiteX1" fmla="*/ 1553237 w 1591964"/>
                  <a:gd name="connsiteY1" fmla="*/ 908700 h 3166098"/>
                  <a:gd name="connsiteX2" fmla="*/ 1591964 w 1591964"/>
                  <a:gd name="connsiteY2" fmla="*/ 3166098 h 3166098"/>
                  <a:gd name="connsiteX3" fmla="*/ 1591964 w 1591964"/>
                  <a:gd name="connsiteY3" fmla="*/ 3166098 h 3166098"/>
                  <a:gd name="connsiteX4" fmla="*/ 979964 w 1591964"/>
                  <a:gd name="connsiteY4" fmla="*/ 3166098 h 3166098"/>
                  <a:gd name="connsiteX5" fmla="*/ 979964 w 1591964"/>
                  <a:gd name="connsiteY5" fmla="*/ 3166098 h 3166098"/>
                  <a:gd name="connsiteX6" fmla="*/ 894904 w 1591964"/>
                  <a:gd name="connsiteY6" fmla="*/ 1016604 h 3166098"/>
                  <a:gd name="connsiteX7" fmla="*/ 266697 w 1591964"/>
                  <a:gd name="connsiteY7" fmla="*/ 1344633 h 3166098"/>
                  <a:gd name="connsiteX8" fmla="*/ 488521 w 1591964"/>
                  <a:gd name="connsiteY8" fmla="*/ 30120 h 3166098"/>
                  <a:gd name="connsiteX0" fmla="*/ 488521 w 1591964"/>
                  <a:gd name="connsiteY0" fmla="*/ 9506 h 3145484"/>
                  <a:gd name="connsiteX1" fmla="*/ 1553237 w 1591964"/>
                  <a:gd name="connsiteY1" fmla="*/ 888086 h 3145484"/>
                  <a:gd name="connsiteX2" fmla="*/ 1591964 w 1591964"/>
                  <a:gd name="connsiteY2" fmla="*/ 3145484 h 3145484"/>
                  <a:gd name="connsiteX3" fmla="*/ 1591964 w 1591964"/>
                  <a:gd name="connsiteY3" fmla="*/ 3145484 h 3145484"/>
                  <a:gd name="connsiteX4" fmla="*/ 979964 w 1591964"/>
                  <a:gd name="connsiteY4" fmla="*/ 3145484 h 3145484"/>
                  <a:gd name="connsiteX5" fmla="*/ 979964 w 1591964"/>
                  <a:gd name="connsiteY5" fmla="*/ 3145484 h 3145484"/>
                  <a:gd name="connsiteX6" fmla="*/ 894904 w 1591964"/>
                  <a:gd name="connsiteY6" fmla="*/ 995990 h 3145484"/>
                  <a:gd name="connsiteX7" fmla="*/ 266697 w 1591964"/>
                  <a:gd name="connsiteY7" fmla="*/ 1324019 h 3145484"/>
                  <a:gd name="connsiteX8" fmla="*/ 488521 w 1591964"/>
                  <a:gd name="connsiteY8" fmla="*/ 9506 h 3145484"/>
                  <a:gd name="connsiteX0" fmla="*/ 496444 w 1599887"/>
                  <a:gd name="connsiteY0" fmla="*/ 9506 h 3145484"/>
                  <a:gd name="connsiteX1" fmla="*/ 1561160 w 1599887"/>
                  <a:gd name="connsiteY1" fmla="*/ 888086 h 3145484"/>
                  <a:gd name="connsiteX2" fmla="*/ 1599887 w 1599887"/>
                  <a:gd name="connsiteY2" fmla="*/ 3145484 h 3145484"/>
                  <a:gd name="connsiteX3" fmla="*/ 1599887 w 1599887"/>
                  <a:gd name="connsiteY3" fmla="*/ 3145484 h 3145484"/>
                  <a:gd name="connsiteX4" fmla="*/ 987887 w 1599887"/>
                  <a:gd name="connsiteY4" fmla="*/ 3145484 h 3145484"/>
                  <a:gd name="connsiteX5" fmla="*/ 987887 w 1599887"/>
                  <a:gd name="connsiteY5" fmla="*/ 3145484 h 3145484"/>
                  <a:gd name="connsiteX6" fmla="*/ 902827 w 1599887"/>
                  <a:gd name="connsiteY6" fmla="*/ 995990 h 3145484"/>
                  <a:gd name="connsiteX7" fmla="*/ 274620 w 1599887"/>
                  <a:gd name="connsiteY7" fmla="*/ 1324019 h 3145484"/>
                  <a:gd name="connsiteX8" fmla="*/ 496444 w 1599887"/>
                  <a:gd name="connsiteY8" fmla="*/ 9506 h 3145484"/>
                  <a:gd name="connsiteX0" fmla="*/ 503267 w 1597185"/>
                  <a:gd name="connsiteY0" fmla="*/ 5188 h 3203079"/>
                  <a:gd name="connsiteX1" fmla="*/ 1558458 w 1597185"/>
                  <a:gd name="connsiteY1" fmla="*/ 945681 h 3203079"/>
                  <a:gd name="connsiteX2" fmla="*/ 1597185 w 1597185"/>
                  <a:gd name="connsiteY2" fmla="*/ 3203079 h 3203079"/>
                  <a:gd name="connsiteX3" fmla="*/ 1597185 w 1597185"/>
                  <a:gd name="connsiteY3" fmla="*/ 3203079 h 3203079"/>
                  <a:gd name="connsiteX4" fmla="*/ 985185 w 1597185"/>
                  <a:gd name="connsiteY4" fmla="*/ 3203079 h 3203079"/>
                  <a:gd name="connsiteX5" fmla="*/ 985185 w 1597185"/>
                  <a:gd name="connsiteY5" fmla="*/ 3203079 h 3203079"/>
                  <a:gd name="connsiteX6" fmla="*/ 900125 w 1597185"/>
                  <a:gd name="connsiteY6" fmla="*/ 1053585 h 3203079"/>
                  <a:gd name="connsiteX7" fmla="*/ 271918 w 1597185"/>
                  <a:gd name="connsiteY7" fmla="*/ 1381614 h 3203079"/>
                  <a:gd name="connsiteX8" fmla="*/ 503267 w 1597185"/>
                  <a:gd name="connsiteY8" fmla="*/ 5188 h 3203079"/>
                  <a:gd name="connsiteX0" fmla="*/ 503267 w 1597185"/>
                  <a:gd name="connsiteY0" fmla="*/ 5413 h 3203304"/>
                  <a:gd name="connsiteX1" fmla="*/ 1558458 w 1597185"/>
                  <a:gd name="connsiteY1" fmla="*/ 945906 h 3203304"/>
                  <a:gd name="connsiteX2" fmla="*/ 1597185 w 1597185"/>
                  <a:gd name="connsiteY2" fmla="*/ 3203304 h 3203304"/>
                  <a:gd name="connsiteX3" fmla="*/ 1597185 w 1597185"/>
                  <a:gd name="connsiteY3" fmla="*/ 3203304 h 3203304"/>
                  <a:gd name="connsiteX4" fmla="*/ 985185 w 1597185"/>
                  <a:gd name="connsiteY4" fmla="*/ 3203304 h 3203304"/>
                  <a:gd name="connsiteX5" fmla="*/ 985185 w 1597185"/>
                  <a:gd name="connsiteY5" fmla="*/ 3203304 h 3203304"/>
                  <a:gd name="connsiteX6" fmla="*/ 900125 w 1597185"/>
                  <a:gd name="connsiteY6" fmla="*/ 1053810 h 3203304"/>
                  <a:gd name="connsiteX7" fmla="*/ 271918 w 1597185"/>
                  <a:gd name="connsiteY7" fmla="*/ 1381839 h 3203304"/>
                  <a:gd name="connsiteX8" fmla="*/ 503267 w 1597185"/>
                  <a:gd name="connsiteY8" fmla="*/ 5413 h 3203304"/>
                  <a:gd name="connsiteX0" fmla="*/ 644333 w 1552513"/>
                  <a:gd name="connsiteY0" fmla="*/ 4742 h 3216920"/>
                  <a:gd name="connsiteX1" fmla="*/ 1513786 w 1552513"/>
                  <a:gd name="connsiteY1" fmla="*/ 959522 h 3216920"/>
                  <a:gd name="connsiteX2" fmla="*/ 1552513 w 1552513"/>
                  <a:gd name="connsiteY2" fmla="*/ 3216920 h 3216920"/>
                  <a:gd name="connsiteX3" fmla="*/ 1552513 w 1552513"/>
                  <a:gd name="connsiteY3" fmla="*/ 3216920 h 3216920"/>
                  <a:gd name="connsiteX4" fmla="*/ 940513 w 1552513"/>
                  <a:gd name="connsiteY4" fmla="*/ 3216920 h 3216920"/>
                  <a:gd name="connsiteX5" fmla="*/ 940513 w 1552513"/>
                  <a:gd name="connsiteY5" fmla="*/ 3216920 h 3216920"/>
                  <a:gd name="connsiteX6" fmla="*/ 855453 w 1552513"/>
                  <a:gd name="connsiteY6" fmla="*/ 1067426 h 3216920"/>
                  <a:gd name="connsiteX7" fmla="*/ 227246 w 1552513"/>
                  <a:gd name="connsiteY7" fmla="*/ 1395455 h 3216920"/>
                  <a:gd name="connsiteX8" fmla="*/ 644333 w 1552513"/>
                  <a:gd name="connsiteY8" fmla="*/ 4742 h 3216920"/>
                  <a:gd name="connsiteX0" fmla="*/ 693588 w 1601768"/>
                  <a:gd name="connsiteY0" fmla="*/ 4742 h 3216920"/>
                  <a:gd name="connsiteX1" fmla="*/ 1563041 w 1601768"/>
                  <a:gd name="connsiteY1" fmla="*/ 959522 h 3216920"/>
                  <a:gd name="connsiteX2" fmla="*/ 1601768 w 1601768"/>
                  <a:gd name="connsiteY2" fmla="*/ 3216920 h 3216920"/>
                  <a:gd name="connsiteX3" fmla="*/ 1601768 w 1601768"/>
                  <a:gd name="connsiteY3" fmla="*/ 3216920 h 3216920"/>
                  <a:gd name="connsiteX4" fmla="*/ 989768 w 1601768"/>
                  <a:gd name="connsiteY4" fmla="*/ 3216920 h 3216920"/>
                  <a:gd name="connsiteX5" fmla="*/ 989768 w 1601768"/>
                  <a:gd name="connsiteY5" fmla="*/ 3216920 h 3216920"/>
                  <a:gd name="connsiteX6" fmla="*/ 904708 w 1601768"/>
                  <a:gd name="connsiteY6" fmla="*/ 1067426 h 3216920"/>
                  <a:gd name="connsiteX7" fmla="*/ 276501 w 1601768"/>
                  <a:gd name="connsiteY7" fmla="*/ 1395455 h 3216920"/>
                  <a:gd name="connsiteX8" fmla="*/ 693588 w 1601768"/>
                  <a:gd name="connsiteY8" fmla="*/ 4742 h 3216920"/>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119 h 3212297"/>
                  <a:gd name="connsiteX1" fmla="*/ 1563041 w 1601768"/>
                  <a:gd name="connsiteY1" fmla="*/ 954899 h 3212297"/>
                  <a:gd name="connsiteX2" fmla="*/ 1601768 w 1601768"/>
                  <a:gd name="connsiteY2" fmla="*/ 3212297 h 3212297"/>
                  <a:gd name="connsiteX3" fmla="*/ 1601768 w 1601768"/>
                  <a:gd name="connsiteY3" fmla="*/ 3212297 h 3212297"/>
                  <a:gd name="connsiteX4" fmla="*/ 989768 w 1601768"/>
                  <a:gd name="connsiteY4" fmla="*/ 3212297 h 3212297"/>
                  <a:gd name="connsiteX5" fmla="*/ 989768 w 1601768"/>
                  <a:gd name="connsiteY5" fmla="*/ 3212297 h 3212297"/>
                  <a:gd name="connsiteX6" fmla="*/ 904708 w 1601768"/>
                  <a:gd name="connsiteY6" fmla="*/ 1062803 h 3212297"/>
                  <a:gd name="connsiteX7" fmla="*/ 276501 w 1601768"/>
                  <a:gd name="connsiteY7" fmla="*/ 1390832 h 3212297"/>
                  <a:gd name="connsiteX8" fmla="*/ 693588 w 1601768"/>
                  <a:gd name="connsiteY8" fmla="*/ 119 h 32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68" h="3212297">
                    <a:moveTo>
                      <a:pt x="693588" y="119"/>
                    </a:moveTo>
                    <a:cubicBezTo>
                      <a:pt x="979449" y="3664"/>
                      <a:pt x="1431633" y="-71482"/>
                      <a:pt x="1563041" y="954899"/>
                    </a:cubicBezTo>
                    <a:lnTo>
                      <a:pt x="1601768" y="3212297"/>
                    </a:lnTo>
                    <a:lnTo>
                      <a:pt x="1601768" y="3212297"/>
                    </a:lnTo>
                    <a:lnTo>
                      <a:pt x="989768" y="3212297"/>
                    </a:lnTo>
                    <a:lnTo>
                      <a:pt x="989768" y="3212297"/>
                    </a:lnTo>
                    <a:cubicBezTo>
                      <a:pt x="961415" y="2495799"/>
                      <a:pt x="964958" y="1779301"/>
                      <a:pt x="904708" y="1062803"/>
                    </a:cubicBezTo>
                    <a:cubicBezTo>
                      <a:pt x="781622" y="431278"/>
                      <a:pt x="46520" y="738644"/>
                      <a:pt x="276501" y="1390832"/>
                    </a:cubicBezTo>
                    <a:cubicBezTo>
                      <a:pt x="-283870" y="827698"/>
                      <a:pt x="84955" y="-9337"/>
                      <a:pt x="693588" y="1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 name="Frame 1">
              <a:extLst>
                <a:ext uri="{FF2B5EF4-FFF2-40B4-BE49-F238E27FC236}">
                  <a16:creationId xmlns:a16="http://schemas.microsoft.com/office/drawing/2014/main" id="{2572D0B9-91BB-46BE-BE73-83A5DE078817}"/>
                </a:ext>
              </a:extLst>
            </p:cNvPr>
            <p:cNvSpPr/>
            <p:nvPr/>
          </p:nvSpPr>
          <p:spPr>
            <a:xfrm>
              <a:off x="3459679" y="2564932"/>
              <a:ext cx="981073" cy="1325555"/>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16" name="Oval 21">
              <a:extLst>
                <a:ext uri="{FF2B5EF4-FFF2-40B4-BE49-F238E27FC236}">
                  <a16:creationId xmlns:a16="http://schemas.microsoft.com/office/drawing/2014/main" id="{07837B4D-D1A1-4F44-83EB-6DF617E78E27}"/>
                </a:ext>
              </a:extLst>
            </p:cNvPr>
            <p:cNvSpPr/>
            <p:nvPr/>
          </p:nvSpPr>
          <p:spPr>
            <a:xfrm rot="14306008">
              <a:off x="5552875" y="2870125"/>
              <a:ext cx="1064408" cy="87730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2" name="Group 31">
            <a:extLst>
              <a:ext uri="{FF2B5EF4-FFF2-40B4-BE49-F238E27FC236}">
                <a16:creationId xmlns:a16="http://schemas.microsoft.com/office/drawing/2014/main" id="{36BA39E4-4787-4A57-95AF-71D0542315A0}"/>
              </a:ext>
            </a:extLst>
          </p:cNvPr>
          <p:cNvGrpSpPr/>
          <p:nvPr userDrawn="1"/>
        </p:nvGrpSpPr>
        <p:grpSpPr>
          <a:xfrm flipV="1">
            <a:off x="5427361" y="1143268"/>
            <a:ext cx="1337278" cy="220479"/>
            <a:chOff x="5809673" y="3008118"/>
            <a:chExt cx="2419398" cy="398889"/>
          </a:xfrm>
        </p:grpSpPr>
        <p:sp>
          <p:nvSpPr>
            <p:cNvPr id="33" name="Rectangle 32">
              <a:extLst>
                <a:ext uri="{FF2B5EF4-FFF2-40B4-BE49-F238E27FC236}">
                  <a16:creationId xmlns:a16="http://schemas.microsoft.com/office/drawing/2014/main" id="{6C99468F-7C27-4A33-B8CC-5794F45C6159}"/>
                </a:ext>
              </a:extLst>
            </p:cNvPr>
            <p:cNvSpPr/>
            <p:nvPr userDrawn="1"/>
          </p:nvSpPr>
          <p:spPr>
            <a:xfrm>
              <a:off x="5809673" y="3008118"/>
              <a:ext cx="398888" cy="398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A484AE-33CE-4979-81A4-360C2226ECDF}"/>
                </a:ext>
              </a:extLst>
            </p:cNvPr>
            <p:cNvSpPr/>
            <p:nvPr userDrawn="1"/>
          </p:nvSpPr>
          <p:spPr>
            <a:xfrm>
              <a:off x="6314801" y="3008118"/>
              <a:ext cx="398888" cy="398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8CA5D0-B787-4DFD-87F1-332795E33C1F}"/>
                </a:ext>
              </a:extLst>
            </p:cNvPr>
            <p:cNvSpPr/>
            <p:nvPr userDrawn="1"/>
          </p:nvSpPr>
          <p:spPr>
            <a:xfrm>
              <a:off x="6819928" y="3008118"/>
              <a:ext cx="398888" cy="398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2618CF6-3DC5-4866-ACB7-14F89F22C719}"/>
                </a:ext>
              </a:extLst>
            </p:cNvPr>
            <p:cNvSpPr/>
            <p:nvPr userDrawn="1"/>
          </p:nvSpPr>
          <p:spPr>
            <a:xfrm>
              <a:off x="7325056" y="3008118"/>
              <a:ext cx="398888" cy="398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471A078-94EE-430C-8990-77DD907780E6}"/>
                </a:ext>
              </a:extLst>
            </p:cNvPr>
            <p:cNvSpPr/>
            <p:nvPr userDrawn="1"/>
          </p:nvSpPr>
          <p:spPr>
            <a:xfrm>
              <a:off x="7830183" y="3008118"/>
              <a:ext cx="398888" cy="39888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385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Agenda Layout">
    <p:spTree>
      <p:nvGrpSpPr>
        <p:cNvPr id="1" name=""/>
        <p:cNvGrpSpPr/>
        <p:nvPr/>
      </p:nvGrpSpPr>
      <p:grpSpPr>
        <a:xfrm>
          <a:off x="0" y="0"/>
          <a:ext cx="0" cy="0"/>
          <a:chOff x="0" y="0"/>
          <a:chExt cx="0" cy="0"/>
        </a:xfrm>
      </p:grpSpPr>
      <p:sp>
        <p:nvSpPr>
          <p:cNvPr id="19" name="Rectangle 18"/>
          <p:cNvSpPr/>
          <p:nvPr userDrawn="1"/>
        </p:nvSpPr>
        <p:spPr>
          <a:xfrm>
            <a:off x="9807276" y="0"/>
            <a:ext cx="2384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Freeform: Shape 45">
            <a:extLst>
              <a:ext uri="{FF2B5EF4-FFF2-40B4-BE49-F238E27FC236}">
                <a16:creationId xmlns:a16="http://schemas.microsoft.com/office/drawing/2014/main" id="{A9BB1F4B-B25A-4413-A9F8-698D3557FB80}"/>
              </a:ext>
            </a:extLst>
          </p:cNvPr>
          <p:cNvSpPr/>
          <p:nvPr/>
        </p:nvSpPr>
        <p:spPr>
          <a:xfrm>
            <a:off x="7953731" y="1576695"/>
            <a:ext cx="3686283" cy="4466486"/>
          </a:xfrm>
          <a:custGeom>
            <a:avLst/>
            <a:gdLst>
              <a:gd name="connsiteX0" fmla="*/ 2600325 w 3686283"/>
              <a:gd name="connsiteY0" fmla="*/ 147528 h 4466486"/>
              <a:gd name="connsiteX1" fmla="*/ 2730818 w 3686283"/>
              <a:gd name="connsiteY1" fmla="*/ 275163 h 4466486"/>
              <a:gd name="connsiteX2" fmla="*/ 2600325 w 3686283"/>
              <a:gd name="connsiteY2" fmla="*/ 147528 h 4466486"/>
              <a:gd name="connsiteX3" fmla="*/ 1847850 w 3686283"/>
              <a:gd name="connsiteY3" fmla="*/ 10 h 4466486"/>
              <a:gd name="connsiteX4" fmla="*/ 2013585 w 3686283"/>
              <a:gd name="connsiteY4" fmla="*/ 28466 h 4466486"/>
              <a:gd name="connsiteX5" fmla="*/ 2286000 w 3686283"/>
              <a:gd name="connsiteY5" fmla="*/ 58946 h 4466486"/>
              <a:gd name="connsiteX6" fmla="*/ 2541270 w 3686283"/>
              <a:gd name="connsiteY6" fmla="*/ 109428 h 4466486"/>
              <a:gd name="connsiteX7" fmla="*/ 2574608 w 3686283"/>
              <a:gd name="connsiteY7" fmla="*/ 121811 h 4466486"/>
              <a:gd name="connsiteX8" fmla="*/ 2751773 w 3686283"/>
              <a:gd name="connsiteY8" fmla="*/ 214203 h 4466486"/>
              <a:gd name="connsiteX9" fmla="*/ 2498408 w 3686283"/>
              <a:gd name="connsiteY9" fmla="*/ 34181 h 4466486"/>
              <a:gd name="connsiteX10" fmla="*/ 2518410 w 3686283"/>
              <a:gd name="connsiteY10" fmla="*/ 32276 h 4466486"/>
              <a:gd name="connsiteX11" fmla="*/ 2828925 w 3686283"/>
              <a:gd name="connsiteY11" fmla="*/ 302786 h 4466486"/>
              <a:gd name="connsiteX12" fmla="*/ 2837498 w 3686283"/>
              <a:gd name="connsiteY12" fmla="*/ 374223 h 4466486"/>
              <a:gd name="connsiteX13" fmla="*/ 3133725 w 3686283"/>
              <a:gd name="connsiteY13" fmla="*/ 293261 h 4466486"/>
              <a:gd name="connsiteX14" fmla="*/ 3069908 w 3686283"/>
              <a:gd name="connsiteY14" fmla="*/ 293261 h 4466486"/>
              <a:gd name="connsiteX15" fmla="*/ 2973705 w 3686283"/>
              <a:gd name="connsiteY15" fmla="*/ 308501 h 4466486"/>
              <a:gd name="connsiteX16" fmla="*/ 2908935 w 3686283"/>
              <a:gd name="connsiteY16" fmla="*/ 366603 h 4466486"/>
              <a:gd name="connsiteX17" fmla="*/ 2924175 w 3686283"/>
              <a:gd name="connsiteY17" fmla="*/ 396131 h 4466486"/>
              <a:gd name="connsiteX18" fmla="*/ 2972753 w 3686283"/>
              <a:gd name="connsiteY18" fmla="*/ 388511 h 4466486"/>
              <a:gd name="connsiteX19" fmla="*/ 3132773 w 3686283"/>
              <a:gd name="connsiteY19" fmla="*/ 368508 h 4466486"/>
              <a:gd name="connsiteX20" fmla="*/ 2998470 w 3686283"/>
              <a:gd name="connsiteY20" fmla="*/ 405656 h 4466486"/>
              <a:gd name="connsiteX21" fmla="*/ 3079433 w 3686283"/>
              <a:gd name="connsiteY21" fmla="*/ 414228 h 4466486"/>
              <a:gd name="connsiteX22" fmla="*/ 3160395 w 3686283"/>
              <a:gd name="connsiteY22" fmla="*/ 445661 h 4466486"/>
              <a:gd name="connsiteX23" fmla="*/ 3083243 w 3686283"/>
              <a:gd name="connsiteY23" fmla="*/ 435183 h 4466486"/>
              <a:gd name="connsiteX24" fmla="*/ 3215640 w 3686283"/>
              <a:gd name="connsiteY24" fmla="*/ 491381 h 4466486"/>
              <a:gd name="connsiteX25" fmla="*/ 3157538 w 3686283"/>
              <a:gd name="connsiteY25" fmla="*/ 476141 h 4466486"/>
              <a:gd name="connsiteX26" fmla="*/ 3173730 w 3686283"/>
              <a:gd name="connsiteY26" fmla="*/ 494238 h 4466486"/>
              <a:gd name="connsiteX27" fmla="*/ 3308033 w 3686283"/>
              <a:gd name="connsiteY27" fmla="*/ 689501 h 4466486"/>
              <a:gd name="connsiteX28" fmla="*/ 3393758 w 3686283"/>
              <a:gd name="connsiteY28" fmla="*/ 842853 h 4466486"/>
              <a:gd name="connsiteX29" fmla="*/ 3467100 w 3686283"/>
              <a:gd name="connsiteY29" fmla="*/ 1227663 h 4466486"/>
              <a:gd name="connsiteX30" fmla="*/ 3483293 w 3686283"/>
              <a:gd name="connsiteY30" fmla="*/ 1302911 h 4466486"/>
              <a:gd name="connsiteX31" fmla="*/ 3605213 w 3686283"/>
              <a:gd name="connsiteY31" fmla="*/ 1573421 h 4466486"/>
              <a:gd name="connsiteX32" fmla="*/ 3558540 w 3686283"/>
              <a:gd name="connsiteY32" fmla="*/ 1822976 h 4466486"/>
              <a:gd name="connsiteX33" fmla="*/ 3527108 w 3686283"/>
              <a:gd name="connsiteY33" fmla="*/ 1921083 h 4466486"/>
              <a:gd name="connsiteX34" fmla="*/ 3553778 w 3686283"/>
              <a:gd name="connsiteY34" fmla="*/ 2005856 h 4466486"/>
              <a:gd name="connsiteX35" fmla="*/ 3622358 w 3686283"/>
              <a:gd name="connsiteY35" fmla="*/ 2024906 h 4466486"/>
              <a:gd name="connsiteX36" fmla="*/ 3668078 w 3686283"/>
              <a:gd name="connsiteY36" fmla="*/ 1975376 h 4466486"/>
              <a:gd name="connsiteX37" fmla="*/ 3673793 w 3686283"/>
              <a:gd name="connsiteY37" fmla="*/ 1944896 h 4466486"/>
              <a:gd name="connsiteX38" fmla="*/ 3639503 w 3686283"/>
              <a:gd name="connsiteY38" fmla="*/ 2080151 h 4466486"/>
              <a:gd name="connsiteX39" fmla="*/ 3585210 w 3686283"/>
              <a:gd name="connsiteY39" fmla="*/ 2164923 h 4466486"/>
              <a:gd name="connsiteX40" fmla="*/ 3498533 w 3686283"/>
              <a:gd name="connsiteY40" fmla="*/ 2310656 h 4466486"/>
              <a:gd name="connsiteX41" fmla="*/ 3452813 w 3686283"/>
              <a:gd name="connsiteY41" fmla="*/ 2408764 h 4466486"/>
              <a:gd name="connsiteX42" fmla="*/ 3448050 w 3686283"/>
              <a:gd name="connsiteY42" fmla="*/ 2458293 h 4466486"/>
              <a:gd name="connsiteX43" fmla="*/ 3183255 w 3686283"/>
              <a:gd name="connsiteY43" fmla="*/ 2671654 h 4466486"/>
              <a:gd name="connsiteX44" fmla="*/ 3066098 w 3686283"/>
              <a:gd name="connsiteY44" fmla="*/ 2803098 h 4466486"/>
              <a:gd name="connsiteX45" fmla="*/ 3066098 w 3686283"/>
              <a:gd name="connsiteY45" fmla="*/ 2880251 h 4466486"/>
              <a:gd name="connsiteX46" fmla="*/ 3031808 w 3686283"/>
              <a:gd name="connsiteY46" fmla="*/ 3010743 h 4466486"/>
              <a:gd name="connsiteX47" fmla="*/ 2946083 w 3686283"/>
              <a:gd name="connsiteY47" fmla="*/ 3070751 h 4466486"/>
              <a:gd name="connsiteX48" fmla="*/ 2998470 w 3686283"/>
              <a:gd name="connsiteY48" fmla="*/ 2908826 h 4466486"/>
              <a:gd name="connsiteX49" fmla="*/ 2875598 w 3686283"/>
              <a:gd name="connsiteY49" fmla="*/ 3078371 h 4466486"/>
              <a:gd name="connsiteX50" fmla="*/ 2957513 w 3686283"/>
              <a:gd name="connsiteY50" fmla="*/ 2907873 h 4466486"/>
              <a:gd name="connsiteX51" fmla="*/ 2829878 w 3686283"/>
              <a:gd name="connsiteY51" fmla="*/ 3063131 h 4466486"/>
              <a:gd name="connsiteX52" fmla="*/ 2926080 w 3686283"/>
              <a:gd name="connsiteY52" fmla="*/ 2949783 h 4466486"/>
              <a:gd name="connsiteX53" fmla="*/ 2812733 w 3686283"/>
              <a:gd name="connsiteY53" fmla="*/ 3049796 h 4466486"/>
              <a:gd name="connsiteX54" fmla="*/ 2533650 w 3686283"/>
              <a:gd name="connsiteY54" fmla="*/ 3226008 h 4466486"/>
              <a:gd name="connsiteX55" fmla="*/ 2338388 w 3686283"/>
              <a:gd name="connsiteY55" fmla="*/ 3264108 h 4466486"/>
              <a:gd name="connsiteX56" fmla="*/ 2214563 w 3686283"/>
              <a:gd name="connsiteY56" fmla="*/ 3397458 h 4466486"/>
              <a:gd name="connsiteX57" fmla="*/ 2216468 w 3686283"/>
              <a:gd name="connsiteY57" fmla="*/ 3450798 h 4466486"/>
              <a:gd name="connsiteX58" fmla="*/ 2396490 w 3686283"/>
              <a:gd name="connsiteY58" fmla="*/ 3977531 h 4466486"/>
              <a:gd name="connsiteX59" fmla="*/ 2577465 w 3686283"/>
              <a:gd name="connsiteY59" fmla="*/ 4291856 h 4466486"/>
              <a:gd name="connsiteX60" fmla="*/ 2556510 w 3686283"/>
              <a:gd name="connsiteY60" fmla="*/ 4342339 h 4466486"/>
              <a:gd name="connsiteX61" fmla="*/ 1666875 w 3686283"/>
              <a:gd name="connsiteY61" fmla="*/ 4464259 h 4466486"/>
              <a:gd name="connsiteX62" fmla="*/ 1286828 w 3686283"/>
              <a:gd name="connsiteY62" fmla="*/ 4460449 h 4466486"/>
              <a:gd name="connsiteX63" fmla="*/ 743903 w 3686283"/>
              <a:gd name="connsiteY63" fmla="*/ 4396631 h 4466486"/>
              <a:gd name="connsiteX64" fmla="*/ 716280 w 3686283"/>
              <a:gd name="connsiteY64" fmla="*/ 4354721 h 4466486"/>
              <a:gd name="connsiteX65" fmla="*/ 808673 w 3686283"/>
              <a:gd name="connsiteY65" fmla="*/ 3804176 h 4466486"/>
              <a:gd name="connsiteX66" fmla="*/ 759143 w 3686283"/>
              <a:gd name="connsiteY66" fmla="*/ 3469848 h 4466486"/>
              <a:gd name="connsiteX67" fmla="*/ 602933 w 3686283"/>
              <a:gd name="connsiteY67" fmla="*/ 3306018 h 4466486"/>
              <a:gd name="connsiteX68" fmla="*/ 296228 w 3686283"/>
              <a:gd name="connsiteY68" fmla="*/ 3193623 h 4466486"/>
              <a:gd name="connsiteX69" fmla="*/ 180023 w 3686283"/>
              <a:gd name="connsiteY69" fmla="*/ 3141236 h 4466486"/>
              <a:gd name="connsiteX70" fmla="*/ 73343 w 3686283"/>
              <a:gd name="connsiteY70" fmla="*/ 2839293 h 4466486"/>
              <a:gd name="connsiteX71" fmla="*/ 70485 w 3686283"/>
              <a:gd name="connsiteY71" fmla="*/ 2664033 h 4466486"/>
              <a:gd name="connsiteX72" fmla="*/ 89535 w 3686283"/>
              <a:gd name="connsiteY72" fmla="*/ 2507823 h 4466486"/>
              <a:gd name="connsiteX73" fmla="*/ 87630 w 3686283"/>
              <a:gd name="connsiteY73" fmla="*/ 2477343 h 4466486"/>
              <a:gd name="connsiteX74" fmla="*/ 65723 w 3686283"/>
              <a:gd name="connsiteY74" fmla="*/ 2304941 h 4466486"/>
              <a:gd name="connsiteX75" fmla="*/ 82868 w 3686283"/>
              <a:gd name="connsiteY75" fmla="*/ 2251601 h 4466486"/>
              <a:gd name="connsiteX76" fmla="*/ 42863 w 3686283"/>
              <a:gd name="connsiteY76" fmla="*/ 2117298 h 4466486"/>
              <a:gd name="connsiteX77" fmla="*/ 0 w 3686283"/>
              <a:gd name="connsiteY77" fmla="*/ 2055386 h 4466486"/>
              <a:gd name="connsiteX78" fmla="*/ 0 w 3686283"/>
              <a:gd name="connsiteY78" fmla="*/ 1996331 h 4466486"/>
              <a:gd name="connsiteX79" fmla="*/ 120968 w 3686283"/>
              <a:gd name="connsiteY79" fmla="*/ 1869648 h 4466486"/>
              <a:gd name="connsiteX80" fmla="*/ 242888 w 3686283"/>
              <a:gd name="connsiteY80" fmla="*/ 1732488 h 4466486"/>
              <a:gd name="connsiteX81" fmla="*/ 277178 w 3686283"/>
              <a:gd name="connsiteY81" fmla="*/ 1493411 h 4466486"/>
              <a:gd name="connsiteX82" fmla="*/ 278130 w 3686283"/>
              <a:gd name="connsiteY82" fmla="*/ 1294338 h 4466486"/>
              <a:gd name="connsiteX83" fmla="*/ 330756 w 3686283"/>
              <a:gd name="connsiteY83" fmla="*/ 1017756 h 4466486"/>
              <a:gd name="connsiteX84" fmla="*/ 345094 w 3686283"/>
              <a:gd name="connsiteY84" fmla="*/ 980044 h 4466486"/>
              <a:gd name="connsiteX85" fmla="*/ 355181 w 3686283"/>
              <a:gd name="connsiteY85" fmla="*/ 982080 h 4466486"/>
              <a:gd name="connsiteX86" fmla="*/ 565561 w 3686283"/>
              <a:gd name="connsiteY86" fmla="*/ 771700 h 4466486"/>
              <a:gd name="connsiteX87" fmla="*/ 549028 w 3686283"/>
              <a:gd name="connsiteY87" fmla="*/ 689811 h 4466486"/>
              <a:gd name="connsiteX88" fmla="*/ 505749 w 3686283"/>
              <a:gd name="connsiteY88" fmla="*/ 625619 h 4466486"/>
              <a:gd name="connsiteX89" fmla="*/ 523161 w 3686283"/>
              <a:gd name="connsiteY89" fmla="*/ 631024 h 4466486"/>
              <a:gd name="connsiteX90" fmla="*/ 565560 w 3686283"/>
              <a:gd name="connsiteY90" fmla="*/ 635298 h 4466486"/>
              <a:gd name="connsiteX91" fmla="*/ 759407 w 3686283"/>
              <a:gd name="connsiteY91" fmla="*/ 506808 h 4466486"/>
              <a:gd name="connsiteX92" fmla="*/ 766522 w 3686283"/>
              <a:gd name="connsiteY92" fmla="*/ 483889 h 4466486"/>
              <a:gd name="connsiteX93" fmla="*/ 806340 w 3686283"/>
              <a:gd name="connsiteY93" fmla="*/ 496250 h 4466486"/>
              <a:gd name="connsiteX94" fmla="*/ 867114 w 3686283"/>
              <a:gd name="connsiteY94" fmla="*/ 502376 h 4466486"/>
              <a:gd name="connsiteX95" fmla="*/ 1168668 w 3686283"/>
              <a:gd name="connsiteY95" fmla="*/ 200822 h 4466486"/>
              <a:gd name="connsiteX96" fmla="*/ 1144970 w 3686283"/>
              <a:gd name="connsiteY96" fmla="*/ 83444 h 4466486"/>
              <a:gd name="connsiteX97" fmla="*/ 1123627 w 3686283"/>
              <a:gd name="connsiteY97" fmla="*/ 44121 h 4466486"/>
              <a:gd name="connsiteX98" fmla="*/ 1144905 w 3686283"/>
              <a:gd name="connsiteY98" fmla="*/ 31323 h 4466486"/>
              <a:gd name="connsiteX99" fmla="*/ 1165860 w 3686283"/>
              <a:gd name="connsiteY99" fmla="*/ 26561 h 4466486"/>
              <a:gd name="connsiteX100" fmla="*/ 1196340 w 3686283"/>
              <a:gd name="connsiteY100" fmla="*/ 32276 h 4466486"/>
              <a:gd name="connsiteX101" fmla="*/ 1301115 w 3686283"/>
              <a:gd name="connsiteY101" fmla="*/ 5606 h 4466486"/>
              <a:gd name="connsiteX102" fmla="*/ 1280160 w 3686283"/>
              <a:gd name="connsiteY102" fmla="*/ 28466 h 4466486"/>
              <a:gd name="connsiteX103" fmla="*/ 1403033 w 3686283"/>
              <a:gd name="connsiteY103" fmla="*/ 17036 h 4466486"/>
              <a:gd name="connsiteX104" fmla="*/ 1370648 w 3686283"/>
              <a:gd name="connsiteY104" fmla="*/ 37991 h 4466486"/>
              <a:gd name="connsiteX105" fmla="*/ 1378268 w 3686283"/>
              <a:gd name="connsiteY105" fmla="*/ 42753 h 4466486"/>
              <a:gd name="connsiteX106" fmla="*/ 1401128 w 3686283"/>
              <a:gd name="connsiteY106" fmla="*/ 48468 h 4466486"/>
              <a:gd name="connsiteX107" fmla="*/ 1682115 w 3686283"/>
              <a:gd name="connsiteY107" fmla="*/ 29418 h 4466486"/>
              <a:gd name="connsiteX108" fmla="*/ 1847850 w 3686283"/>
              <a:gd name="connsiteY108" fmla="*/ 10 h 446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686283" h="4466486">
                <a:moveTo>
                  <a:pt x="2600325" y="147528"/>
                </a:moveTo>
                <a:cubicBezTo>
                  <a:pt x="2647950" y="184676"/>
                  <a:pt x="2687955" y="226586"/>
                  <a:pt x="2730818" y="275163"/>
                </a:cubicBezTo>
                <a:cubicBezTo>
                  <a:pt x="2725103" y="205631"/>
                  <a:pt x="2662238" y="146576"/>
                  <a:pt x="2600325" y="147528"/>
                </a:cubicBezTo>
                <a:close/>
                <a:moveTo>
                  <a:pt x="1847850" y="10"/>
                </a:moveTo>
                <a:cubicBezTo>
                  <a:pt x="1903095" y="-347"/>
                  <a:pt x="1958340" y="8940"/>
                  <a:pt x="2013585" y="28466"/>
                </a:cubicBezTo>
                <a:cubicBezTo>
                  <a:pt x="2102168" y="59898"/>
                  <a:pt x="2193608" y="69423"/>
                  <a:pt x="2286000" y="58946"/>
                </a:cubicBezTo>
                <a:cubicBezTo>
                  <a:pt x="2377440" y="48468"/>
                  <a:pt x="2461260" y="67518"/>
                  <a:pt x="2541270" y="109428"/>
                </a:cubicBezTo>
                <a:cubicBezTo>
                  <a:pt x="2551748" y="115143"/>
                  <a:pt x="2562225" y="119906"/>
                  <a:pt x="2574608" y="121811"/>
                </a:cubicBezTo>
                <a:cubicBezTo>
                  <a:pt x="2644140" y="127526"/>
                  <a:pt x="2706053" y="147528"/>
                  <a:pt x="2751773" y="214203"/>
                </a:cubicBezTo>
                <a:cubicBezTo>
                  <a:pt x="2732723" y="109428"/>
                  <a:pt x="2665095" y="61803"/>
                  <a:pt x="2498408" y="34181"/>
                </a:cubicBezTo>
                <a:cubicBezTo>
                  <a:pt x="2509838" y="33228"/>
                  <a:pt x="2514600" y="32276"/>
                  <a:pt x="2518410" y="32276"/>
                </a:cubicBezTo>
                <a:cubicBezTo>
                  <a:pt x="2686050" y="23703"/>
                  <a:pt x="2806065" y="129431"/>
                  <a:pt x="2828925" y="302786"/>
                </a:cubicBezTo>
                <a:cubicBezTo>
                  <a:pt x="2831783" y="325646"/>
                  <a:pt x="2834640" y="348506"/>
                  <a:pt x="2837498" y="374223"/>
                </a:cubicBezTo>
                <a:cubicBezTo>
                  <a:pt x="2922270" y="277068"/>
                  <a:pt x="3033713" y="245636"/>
                  <a:pt x="3133725" y="293261"/>
                </a:cubicBezTo>
                <a:cubicBezTo>
                  <a:pt x="3108008" y="293261"/>
                  <a:pt x="3088958" y="293261"/>
                  <a:pt x="3069908" y="293261"/>
                </a:cubicBezTo>
                <a:cubicBezTo>
                  <a:pt x="3036570" y="293261"/>
                  <a:pt x="3004185" y="297071"/>
                  <a:pt x="2973705" y="308501"/>
                </a:cubicBezTo>
                <a:cubicBezTo>
                  <a:pt x="2945130" y="319931"/>
                  <a:pt x="2922270" y="338028"/>
                  <a:pt x="2908935" y="366603"/>
                </a:cubicBezTo>
                <a:cubicBezTo>
                  <a:pt x="2901315" y="382796"/>
                  <a:pt x="2905125" y="392321"/>
                  <a:pt x="2924175" y="396131"/>
                </a:cubicBezTo>
                <a:cubicBezTo>
                  <a:pt x="2941320" y="398988"/>
                  <a:pt x="2956560" y="397083"/>
                  <a:pt x="2972753" y="388511"/>
                </a:cubicBezTo>
                <a:cubicBezTo>
                  <a:pt x="3023235" y="360888"/>
                  <a:pt x="3077528" y="357078"/>
                  <a:pt x="3132773" y="368508"/>
                </a:cubicBezTo>
                <a:cubicBezTo>
                  <a:pt x="3086100" y="373271"/>
                  <a:pt x="3039428" y="375176"/>
                  <a:pt x="2998470" y="405656"/>
                </a:cubicBezTo>
                <a:cubicBezTo>
                  <a:pt x="3026093" y="408513"/>
                  <a:pt x="3052763" y="407561"/>
                  <a:pt x="3079433" y="414228"/>
                </a:cubicBezTo>
                <a:cubicBezTo>
                  <a:pt x="3105150" y="419943"/>
                  <a:pt x="3131820" y="426611"/>
                  <a:pt x="3160395" y="445661"/>
                </a:cubicBezTo>
                <a:cubicBezTo>
                  <a:pt x="3129915" y="441851"/>
                  <a:pt x="3108008" y="428516"/>
                  <a:pt x="3083243" y="435183"/>
                </a:cubicBezTo>
                <a:cubicBezTo>
                  <a:pt x="3128010" y="446613"/>
                  <a:pt x="3171825" y="458996"/>
                  <a:pt x="3215640" y="491381"/>
                </a:cubicBezTo>
                <a:cubicBezTo>
                  <a:pt x="3190875" y="488523"/>
                  <a:pt x="3176588" y="474236"/>
                  <a:pt x="3157538" y="476141"/>
                </a:cubicBezTo>
                <a:cubicBezTo>
                  <a:pt x="3159443" y="486618"/>
                  <a:pt x="3168015" y="489476"/>
                  <a:pt x="3173730" y="494238"/>
                </a:cubicBezTo>
                <a:cubicBezTo>
                  <a:pt x="3238500" y="545673"/>
                  <a:pt x="3286125" y="610443"/>
                  <a:pt x="3308033" y="689501"/>
                </a:cubicBezTo>
                <a:cubicBezTo>
                  <a:pt x="3324225" y="748556"/>
                  <a:pt x="3350895" y="796181"/>
                  <a:pt x="3393758" y="842853"/>
                </a:cubicBezTo>
                <a:cubicBezTo>
                  <a:pt x="3493770" y="953343"/>
                  <a:pt x="3506153" y="1087646"/>
                  <a:pt x="3467100" y="1227663"/>
                </a:cubicBezTo>
                <a:cubicBezTo>
                  <a:pt x="3458528" y="1258143"/>
                  <a:pt x="3463290" y="1279098"/>
                  <a:pt x="3483293" y="1302911"/>
                </a:cubicBezTo>
                <a:cubicBezTo>
                  <a:pt x="3549015" y="1381968"/>
                  <a:pt x="3601403" y="1465788"/>
                  <a:pt x="3605213" y="1573421"/>
                </a:cubicBezTo>
                <a:cubicBezTo>
                  <a:pt x="3608070" y="1660098"/>
                  <a:pt x="3608070" y="1745823"/>
                  <a:pt x="3558540" y="1822976"/>
                </a:cubicBezTo>
                <a:cubicBezTo>
                  <a:pt x="3539490" y="1852503"/>
                  <a:pt x="3529965" y="1885841"/>
                  <a:pt x="3527108" y="1921083"/>
                </a:cubicBezTo>
                <a:cubicBezTo>
                  <a:pt x="3524250" y="1953468"/>
                  <a:pt x="3530918" y="1982043"/>
                  <a:pt x="3553778" y="2005856"/>
                </a:cubicBezTo>
                <a:cubicBezTo>
                  <a:pt x="3572828" y="2024906"/>
                  <a:pt x="3595688" y="2030621"/>
                  <a:pt x="3622358" y="2024906"/>
                </a:cubicBezTo>
                <a:cubicBezTo>
                  <a:pt x="3649028" y="2019191"/>
                  <a:pt x="3662363" y="2001093"/>
                  <a:pt x="3668078" y="1975376"/>
                </a:cubicBezTo>
                <a:cubicBezTo>
                  <a:pt x="3669983" y="1965851"/>
                  <a:pt x="3671888" y="1956326"/>
                  <a:pt x="3673793" y="1944896"/>
                </a:cubicBezTo>
                <a:cubicBezTo>
                  <a:pt x="3698558" y="1998236"/>
                  <a:pt x="3686175" y="2063958"/>
                  <a:pt x="3639503" y="2080151"/>
                </a:cubicBezTo>
                <a:cubicBezTo>
                  <a:pt x="3592830" y="2096343"/>
                  <a:pt x="3582353" y="2117298"/>
                  <a:pt x="3585210" y="2164923"/>
                </a:cubicBezTo>
                <a:cubicBezTo>
                  <a:pt x="3588068" y="2226836"/>
                  <a:pt x="3544253" y="2273508"/>
                  <a:pt x="3498533" y="2310656"/>
                </a:cubicBezTo>
                <a:cubicBezTo>
                  <a:pt x="3466148" y="2337326"/>
                  <a:pt x="3451860" y="2368758"/>
                  <a:pt x="3452813" y="2408764"/>
                </a:cubicBezTo>
                <a:cubicBezTo>
                  <a:pt x="3452813" y="2425908"/>
                  <a:pt x="3455670" y="2442101"/>
                  <a:pt x="3448050" y="2458293"/>
                </a:cubicBezTo>
                <a:cubicBezTo>
                  <a:pt x="3397568" y="2577356"/>
                  <a:pt x="3317558" y="2657366"/>
                  <a:pt x="3183255" y="2671654"/>
                </a:cubicBezTo>
                <a:cubicBezTo>
                  <a:pt x="3115628" y="2678321"/>
                  <a:pt x="3066098" y="2735471"/>
                  <a:pt x="3066098" y="2803098"/>
                </a:cubicBezTo>
                <a:cubicBezTo>
                  <a:pt x="3066098" y="2828816"/>
                  <a:pt x="3067050" y="2854533"/>
                  <a:pt x="3066098" y="2880251"/>
                </a:cubicBezTo>
                <a:cubicBezTo>
                  <a:pt x="3064193" y="2925971"/>
                  <a:pt x="3056573" y="2970739"/>
                  <a:pt x="3031808" y="3010743"/>
                </a:cubicBezTo>
                <a:cubicBezTo>
                  <a:pt x="3012758" y="3042176"/>
                  <a:pt x="2987993" y="3064083"/>
                  <a:pt x="2946083" y="3070751"/>
                </a:cubicBezTo>
                <a:cubicBezTo>
                  <a:pt x="3017520" y="2962166"/>
                  <a:pt x="3022283" y="2946926"/>
                  <a:pt x="2998470" y="2908826"/>
                </a:cubicBezTo>
                <a:cubicBezTo>
                  <a:pt x="3002280" y="3000266"/>
                  <a:pt x="2945130" y="3079323"/>
                  <a:pt x="2875598" y="3078371"/>
                </a:cubicBezTo>
                <a:cubicBezTo>
                  <a:pt x="2962275" y="3022173"/>
                  <a:pt x="2990850" y="2963118"/>
                  <a:pt x="2957513" y="2907873"/>
                </a:cubicBezTo>
                <a:cubicBezTo>
                  <a:pt x="2949893" y="2994551"/>
                  <a:pt x="2906078" y="3051701"/>
                  <a:pt x="2829878" y="3063131"/>
                </a:cubicBezTo>
                <a:cubicBezTo>
                  <a:pt x="2885123" y="3033604"/>
                  <a:pt x="2924175" y="3001218"/>
                  <a:pt x="2926080" y="2949783"/>
                </a:cubicBezTo>
                <a:cubicBezTo>
                  <a:pt x="2889885" y="2981216"/>
                  <a:pt x="2850833" y="3014554"/>
                  <a:pt x="2812733" y="3049796"/>
                </a:cubicBezTo>
                <a:cubicBezTo>
                  <a:pt x="2730818" y="3125996"/>
                  <a:pt x="2642235" y="3190766"/>
                  <a:pt x="2533650" y="3226008"/>
                </a:cubicBezTo>
                <a:cubicBezTo>
                  <a:pt x="2469833" y="3246011"/>
                  <a:pt x="2405063" y="3258393"/>
                  <a:pt x="2338388" y="3264108"/>
                </a:cubicBezTo>
                <a:cubicBezTo>
                  <a:pt x="2262188" y="3270776"/>
                  <a:pt x="2216468" y="3321258"/>
                  <a:pt x="2214563" y="3397458"/>
                </a:cubicBezTo>
                <a:cubicBezTo>
                  <a:pt x="2214563" y="3415556"/>
                  <a:pt x="2213610" y="3433654"/>
                  <a:pt x="2216468" y="3450798"/>
                </a:cubicBezTo>
                <a:cubicBezTo>
                  <a:pt x="2251710" y="3634631"/>
                  <a:pt x="2308860" y="3811796"/>
                  <a:pt x="2396490" y="3977531"/>
                </a:cubicBezTo>
                <a:cubicBezTo>
                  <a:pt x="2452688" y="4084211"/>
                  <a:pt x="2516505" y="4187081"/>
                  <a:pt x="2577465" y="4291856"/>
                </a:cubicBezTo>
                <a:cubicBezTo>
                  <a:pt x="2599373" y="4329956"/>
                  <a:pt x="2598420" y="4330909"/>
                  <a:pt x="2556510" y="4342339"/>
                </a:cubicBezTo>
                <a:cubicBezTo>
                  <a:pt x="2265045" y="4418539"/>
                  <a:pt x="1966913" y="4454734"/>
                  <a:pt x="1666875" y="4464259"/>
                </a:cubicBezTo>
                <a:cubicBezTo>
                  <a:pt x="1540193" y="4468068"/>
                  <a:pt x="1413510" y="4467116"/>
                  <a:pt x="1286828" y="4460449"/>
                </a:cubicBezTo>
                <a:cubicBezTo>
                  <a:pt x="1104900" y="4449971"/>
                  <a:pt x="923925" y="4429016"/>
                  <a:pt x="743903" y="4396631"/>
                </a:cubicBezTo>
                <a:cubicBezTo>
                  <a:pt x="717233" y="4391868"/>
                  <a:pt x="709613" y="4382343"/>
                  <a:pt x="716280" y="4354721"/>
                </a:cubicBezTo>
                <a:cubicBezTo>
                  <a:pt x="762000" y="4173746"/>
                  <a:pt x="795338" y="3990866"/>
                  <a:pt x="808673" y="3804176"/>
                </a:cubicBezTo>
                <a:cubicBezTo>
                  <a:pt x="816293" y="3688923"/>
                  <a:pt x="805815" y="3576529"/>
                  <a:pt x="759143" y="3469848"/>
                </a:cubicBezTo>
                <a:cubicBezTo>
                  <a:pt x="726758" y="3397458"/>
                  <a:pt x="679133" y="3335546"/>
                  <a:pt x="602933" y="3306018"/>
                </a:cubicBezTo>
                <a:cubicBezTo>
                  <a:pt x="501968" y="3266014"/>
                  <a:pt x="401003" y="3225056"/>
                  <a:pt x="296228" y="3193623"/>
                </a:cubicBezTo>
                <a:cubicBezTo>
                  <a:pt x="255270" y="3181241"/>
                  <a:pt x="216218" y="3164096"/>
                  <a:pt x="180023" y="3141236"/>
                </a:cubicBezTo>
                <a:cubicBezTo>
                  <a:pt x="65723" y="3068846"/>
                  <a:pt x="29528" y="2966929"/>
                  <a:pt x="73343" y="2839293"/>
                </a:cubicBezTo>
                <a:cubicBezTo>
                  <a:pt x="93345" y="2780239"/>
                  <a:pt x="99060" y="2724041"/>
                  <a:pt x="70485" y="2664033"/>
                </a:cubicBezTo>
                <a:cubicBezTo>
                  <a:pt x="44768" y="2610693"/>
                  <a:pt x="49530" y="2555448"/>
                  <a:pt x="89535" y="2507823"/>
                </a:cubicBezTo>
                <a:cubicBezTo>
                  <a:pt x="100013" y="2495441"/>
                  <a:pt x="96203" y="2487821"/>
                  <a:pt x="87630" y="2477343"/>
                </a:cubicBezTo>
                <a:cubicBezTo>
                  <a:pt x="44768" y="2424956"/>
                  <a:pt x="39053" y="2366853"/>
                  <a:pt x="65723" y="2304941"/>
                </a:cubicBezTo>
                <a:cubicBezTo>
                  <a:pt x="73343" y="2287796"/>
                  <a:pt x="79058" y="2269698"/>
                  <a:pt x="82868" y="2251601"/>
                </a:cubicBezTo>
                <a:cubicBezTo>
                  <a:pt x="93345" y="2200166"/>
                  <a:pt x="89535" y="2153494"/>
                  <a:pt x="42863" y="2117298"/>
                </a:cubicBezTo>
                <a:cubicBezTo>
                  <a:pt x="22860" y="2104916"/>
                  <a:pt x="11430" y="2080151"/>
                  <a:pt x="0" y="2055386"/>
                </a:cubicBezTo>
                <a:cubicBezTo>
                  <a:pt x="0" y="2035383"/>
                  <a:pt x="0" y="2015381"/>
                  <a:pt x="0" y="1996331"/>
                </a:cubicBezTo>
                <a:cubicBezTo>
                  <a:pt x="26670" y="1941086"/>
                  <a:pt x="67628" y="1899176"/>
                  <a:pt x="120968" y="1869648"/>
                </a:cubicBezTo>
                <a:cubicBezTo>
                  <a:pt x="178118" y="1838216"/>
                  <a:pt x="217170" y="1791543"/>
                  <a:pt x="242888" y="1732488"/>
                </a:cubicBezTo>
                <a:cubicBezTo>
                  <a:pt x="276225" y="1656288"/>
                  <a:pt x="282893" y="1575326"/>
                  <a:pt x="277178" y="1493411"/>
                </a:cubicBezTo>
                <a:cubicBezTo>
                  <a:pt x="272415" y="1426736"/>
                  <a:pt x="272415" y="1361013"/>
                  <a:pt x="278130" y="1294338"/>
                </a:cubicBezTo>
                <a:cubicBezTo>
                  <a:pt x="286227" y="1199088"/>
                  <a:pt x="303134" y="1106696"/>
                  <a:pt x="330756" y="1017756"/>
                </a:cubicBezTo>
                <a:lnTo>
                  <a:pt x="345094" y="980044"/>
                </a:lnTo>
                <a:lnTo>
                  <a:pt x="355181" y="982080"/>
                </a:lnTo>
                <a:cubicBezTo>
                  <a:pt x="471371" y="982080"/>
                  <a:pt x="565561" y="887890"/>
                  <a:pt x="565561" y="771700"/>
                </a:cubicBezTo>
                <a:cubicBezTo>
                  <a:pt x="565561" y="742653"/>
                  <a:pt x="559674" y="714980"/>
                  <a:pt x="549028" y="689811"/>
                </a:cubicBezTo>
                <a:lnTo>
                  <a:pt x="505749" y="625619"/>
                </a:lnTo>
                <a:lnTo>
                  <a:pt x="523161" y="631024"/>
                </a:lnTo>
                <a:cubicBezTo>
                  <a:pt x="536856" y="633826"/>
                  <a:pt x="551036" y="635298"/>
                  <a:pt x="565560" y="635298"/>
                </a:cubicBezTo>
                <a:cubicBezTo>
                  <a:pt x="652703" y="635298"/>
                  <a:pt x="727470" y="582316"/>
                  <a:pt x="759407" y="506808"/>
                </a:cubicBezTo>
                <a:lnTo>
                  <a:pt x="766522" y="483889"/>
                </a:lnTo>
                <a:lnTo>
                  <a:pt x="806340" y="496250"/>
                </a:lnTo>
                <a:cubicBezTo>
                  <a:pt x="825971" y="500267"/>
                  <a:pt x="846296" y="502376"/>
                  <a:pt x="867114" y="502376"/>
                </a:cubicBezTo>
                <a:cubicBezTo>
                  <a:pt x="1033658" y="502376"/>
                  <a:pt x="1168668" y="367366"/>
                  <a:pt x="1168668" y="200822"/>
                </a:cubicBezTo>
                <a:cubicBezTo>
                  <a:pt x="1168668" y="159186"/>
                  <a:pt x="1160230" y="119521"/>
                  <a:pt x="1144970" y="83444"/>
                </a:cubicBezTo>
                <a:lnTo>
                  <a:pt x="1123627" y="44121"/>
                </a:lnTo>
                <a:lnTo>
                  <a:pt x="1144905" y="31323"/>
                </a:lnTo>
                <a:cubicBezTo>
                  <a:pt x="1151573" y="28466"/>
                  <a:pt x="1163955" y="20846"/>
                  <a:pt x="1165860" y="26561"/>
                </a:cubicBezTo>
                <a:cubicBezTo>
                  <a:pt x="1173480" y="47516"/>
                  <a:pt x="1186815" y="34181"/>
                  <a:pt x="1196340" y="32276"/>
                </a:cubicBezTo>
                <a:cubicBezTo>
                  <a:pt x="1230630" y="25608"/>
                  <a:pt x="1263015" y="7511"/>
                  <a:pt x="1301115" y="5606"/>
                </a:cubicBezTo>
                <a:cubicBezTo>
                  <a:pt x="1297305" y="17036"/>
                  <a:pt x="1281113" y="14178"/>
                  <a:pt x="1280160" y="28466"/>
                </a:cubicBezTo>
                <a:cubicBezTo>
                  <a:pt x="1322070" y="37038"/>
                  <a:pt x="1360170" y="13226"/>
                  <a:pt x="1403033" y="17036"/>
                </a:cubicBezTo>
                <a:cubicBezTo>
                  <a:pt x="1394460" y="30371"/>
                  <a:pt x="1376363" y="24656"/>
                  <a:pt x="1370648" y="37991"/>
                </a:cubicBezTo>
                <a:cubicBezTo>
                  <a:pt x="1373505" y="39896"/>
                  <a:pt x="1375410" y="41801"/>
                  <a:pt x="1378268" y="42753"/>
                </a:cubicBezTo>
                <a:cubicBezTo>
                  <a:pt x="1385888" y="44658"/>
                  <a:pt x="1393508" y="46563"/>
                  <a:pt x="1401128" y="48468"/>
                </a:cubicBezTo>
                <a:cubicBezTo>
                  <a:pt x="1496378" y="69423"/>
                  <a:pt x="1589723" y="61803"/>
                  <a:pt x="1682115" y="29418"/>
                </a:cubicBezTo>
                <a:cubicBezTo>
                  <a:pt x="1737360" y="10368"/>
                  <a:pt x="1792605" y="367"/>
                  <a:pt x="1847850" y="10"/>
                </a:cubicBezTo>
                <a:close/>
              </a:path>
            </a:pathLst>
          </a:custGeom>
          <a:solidFill>
            <a:schemeClr val="accent2"/>
          </a:solidFill>
          <a:ln w="9525" cap="flat">
            <a:noFill/>
            <a:prstDash val="solid"/>
            <a:miter/>
          </a:ln>
        </p:spPr>
        <p:txBody>
          <a:bodyPr rtlCol="0" anchor="ctr"/>
          <a:lstStyle/>
          <a:p>
            <a:endParaRPr lang="en-US"/>
          </a:p>
        </p:txBody>
      </p:sp>
      <p:grpSp>
        <p:nvGrpSpPr>
          <p:cNvPr id="25" name="Group 3">
            <a:extLst>
              <a:ext uri="{FF2B5EF4-FFF2-40B4-BE49-F238E27FC236}">
                <a16:creationId xmlns:a16="http://schemas.microsoft.com/office/drawing/2014/main" id="{B879DBAE-11A7-4ACF-A087-F2FF2D75E9FC}"/>
              </a:ext>
            </a:extLst>
          </p:cNvPr>
          <p:cNvGrpSpPr/>
          <p:nvPr userDrawn="1"/>
        </p:nvGrpSpPr>
        <p:grpSpPr>
          <a:xfrm flipH="1">
            <a:off x="7552919" y="1082951"/>
            <a:ext cx="1359101" cy="1355808"/>
            <a:chOff x="2659596" y="1543234"/>
            <a:chExt cx="1135890" cy="1133138"/>
          </a:xfrm>
          <a:solidFill>
            <a:schemeClr val="accent2">
              <a:alpha val="40000"/>
            </a:schemeClr>
          </a:solidFill>
        </p:grpSpPr>
        <p:sp>
          <p:nvSpPr>
            <p:cNvPr id="31" name="Oval 6">
              <a:extLst>
                <a:ext uri="{FF2B5EF4-FFF2-40B4-BE49-F238E27FC236}">
                  <a16:creationId xmlns:a16="http://schemas.microsoft.com/office/drawing/2014/main" id="{08F34E14-41EE-4570-9003-E4CDAAE3E84E}"/>
                </a:ext>
              </a:extLst>
            </p:cNvPr>
            <p:cNvSpPr/>
            <p:nvPr userDrawn="1"/>
          </p:nvSpPr>
          <p:spPr>
            <a:xfrm>
              <a:off x="2659596" y="1806964"/>
              <a:ext cx="504056" cy="5040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7">
              <a:extLst>
                <a:ext uri="{FF2B5EF4-FFF2-40B4-BE49-F238E27FC236}">
                  <a16:creationId xmlns:a16="http://schemas.microsoft.com/office/drawing/2014/main" id="{5D5066E1-C612-4E74-81DB-D558B0BFCAF1}"/>
                </a:ext>
              </a:extLst>
            </p:cNvPr>
            <p:cNvSpPr/>
            <p:nvPr userDrawn="1"/>
          </p:nvSpPr>
          <p:spPr>
            <a:xfrm>
              <a:off x="3115668" y="2324716"/>
              <a:ext cx="351656" cy="3516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8">
              <a:extLst>
                <a:ext uri="{FF2B5EF4-FFF2-40B4-BE49-F238E27FC236}">
                  <a16:creationId xmlns:a16="http://schemas.microsoft.com/office/drawing/2014/main" id="{3A9D439C-5778-4B53-B216-277C15AC7EBC}"/>
                </a:ext>
              </a:extLst>
            </p:cNvPr>
            <p:cNvSpPr/>
            <p:nvPr userDrawn="1"/>
          </p:nvSpPr>
          <p:spPr>
            <a:xfrm>
              <a:off x="2911624" y="2049884"/>
              <a:ext cx="351656" cy="3516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10">
              <a:extLst>
                <a:ext uri="{FF2B5EF4-FFF2-40B4-BE49-F238E27FC236}">
                  <a16:creationId xmlns:a16="http://schemas.microsoft.com/office/drawing/2014/main" id="{6AA97C1C-AAFE-425B-A3F2-D437C55366FE}"/>
                </a:ext>
              </a:extLst>
            </p:cNvPr>
            <p:cNvSpPr/>
            <p:nvPr userDrawn="1"/>
          </p:nvSpPr>
          <p:spPr>
            <a:xfrm>
              <a:off x="3319116" y="2042298"/>
              <a:ext cx="296416" cy="2964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11">
              <a:extLst>
                <a:ext uri="{FF2B5EF4-FFF2-40B4-BE49-F238E27FC236}">
                  <a16:creationId xmlns:a16="http://schemas.microsoft.com/office/drawing/2014/main" id="{DF9C29D3-0AAE-47C3-BF2F-995D60A22769}"/>
                </a:ext>
              </a:extLst>
            </p:cNvPr>
            <p:cNvSpPr/>
            <p:nvPr userDrawn="1"/>
          </p:nvSpPr>
          <p:spPr>
            <a:xfrm>
              <a:off x="3195562" y="1851902"/>
              <a:ext cx="204044" cy="2040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12">
              <a:extLst>
                <a:ext uri="{FF2B5EF4-FFF2-40B4-BE49-F238E27FC236}">
                  <a16:creationId xmlns:a16="http://schemas.microsoft.com/office/drawing/2014/main" id="{5B3F67AE-299B-4078-896E-F7C4912FDF77}"/>
                </a:ext>
              </a:extLst>
            </p:cNvPr>
            <p:cNvSpPr/>
            <p:nvPr userDrawn="1"/>
          </p:nvSpPr>
          <p:spPr>
            <a:xfrm>
              <a:off x="3507798" y="1889875"/>
              <a:ext cx="128098" cy="1280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13">
              <a:extLst>
                <a:ext uri="{FF2B5EF4-FFF2-40B4-BE49-F238E27FC236}">
                  <a16:creationId xmlns:a16="http://schemas.microsoft.com/office/drawing/2014/main" id="{CC6A2D6A-AA30-48D4-B438-3CD2E1C62D10}"/>
                </a:ext>
              </a:extLst>
            </p:cNvPr>
            <p:cNvSpPr/>
            <p:nvPr userDrawn="1"/>
          </p:nvSpPr>
          <p:spPr>
            <a:xfrm>
              <a:off x="3330270" y="1543234"/>
              <a:ext cx="263730" cy="2637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14">
              <a:extLst>
                <a:ext uri="{FF2B5EF4-FFF2-40B4-BE49-F238E27FC236}">
                  <a16:creationId xmlns:a16="http://schemas.microsoft.com/office/drawing/2014/main" id="{3FEFFB24-6C78-41E8-8E91-571FB4C879EE}"/>
                </a:ext>
              </a:extLst>
            </p:cNvPr>
            <p:cNvSpPr/>
            <p:nvPr userDrawn="1"/>
          </p:nvSpPr>
          <p:spPr>
            <a:xfrm>
              <a:off x="3517387" y="1545450"/>
              <a:ext cx="153226" cy="1532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15">
              <a:extLst>
                <a:ext uri="{FF2B5EF4-FFF2-40B4-BE49-F238E27FC236}">
                  <a16:creationId xmlns:a16="http://schemas.microsoft.com/office/drawing/2014/main" id="{3FE70E65-3D74-4DE9-9926-27BA2FE61E45}"/>
                </a:ext>
              </a:extLst>
            </p:cNvPr>
            <p:cNvSpPr/>
            <p:nvPr userDrawn="1"/>
          </p:nvSpPr>
          <p:spPr>
            <a:xfrm>
              <a:off x="3731437" y="1843075"/>
              <a:ext cx="64049" cy="640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16">
              <a:extLst>
                <a:ext uri="{FF2B5EF4-FFF2-40B4-BE49-F238E27FC236}">
                  <a16:creationId xmlns:a16="http://schemas.microsoft.com/office/drawing/2014/main" id="{D23BAE25-C589-4F0F-A671-6324036647AB}"/>
                </a:ext>
              </a:extLst>
            </p:cNvPr>
            <p:cNvSpPr/>
            <p:nvPr userDrawn="1"/>
          </p:nvSpPr>
          <p:spPr>
            <a:xfrm>
              <a:off x="2680891" y="1816108"/>
              <a:ext cx="128098" cy="1280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3" name="Rectangle 42"/>
          <p:cNvSpPr/>
          <p:nvPr userDrawn="1"/>
        </p:nvSpPr>
        <p:spPr>
          <a:xfrm>
            <a:off x="1" y="0"/>
            <a:ext cx="124234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cxnSp>
        <p:nvCxnSpPr>
          <p:cNvPr id="28" name="Straight Connector 27"/>
          <p:cNvCxnSpPr/>
          <p:nvPr userDrawn="1"/>
        </p:nvCxnSpPr>
        <p:spPr>
          <a:xfrm>
            <a:off x="1308208" y="0"/>
            <a:ext cx="0" cy="6858000"/>
          </a:xfrm>
          <a:prstGeom prst="line">
            <a:avLst/>
          </a:prstGeom>
          <a:ln w="63500">
            <a:solidFill>
              <a:srgbClr val="57687C"/>
            </a:solidFill>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a16="http://schemas.microsoft.com/office/drawing/2014/main" id="{E360EA22-67A8-42B7-B644-8A449E16C0A6}"/>
              </a:ext>
            </a:extLst>
          </p:cNvPr>
          <p:cNvSpPr>
            <a:spLocks noGrp="1"/>
          </p:cNvSpPr>
          <p:nvPr>
            <p:ph type="body" sz="quarter" idx="15" hasCustomPrompt="1"/>
          </p:nvPr>
        </p:nvSpPr>
        <p:spPr>
          <a:xfrm>
            <a:off x="2005084" y="339509"/>
            <a:ext cx="6881455"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7" name="Trapezoid 24">
            <a:extLst>
              <a:ext uri="{FF2B5EF4-FFF2-40B4-BE49-F238E27FC236}">
                <a16:creationId xmlns:a16="http://schemas.microsoft.com/office/drawing/2014/main" id="{E339873D-CAAF-4E94-956E-BB6F5DFD9105}"/>
              </a:ext>
            </a:extLst>
          </p:cNvPr>
          <p:cNvSpPr>
            <a:spLocks noChangeAspect="1"/>
          </p:cNvSpPr>
          <p:nvPr userDrawn="1"/>
        </p:nvSpPr>
        <p:spPr>
          <a:xfrm rot="8369018">
            <a:off x="8701080" y="2510678"/>
            <a:ext cx="651757" cy="657965"/>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21">
            <a:extLst>
              <a:ext uri="{FF2B5EF4-FFF2-40B4-BE49-F238E27FC236}">
                <a16:creationId xmlns:a16="http://schemas.microsoft.com/office/drawing/2014/main" id="{C87F3836-E21F-44AB-83F0-999DA3F367E3}"/>
              </a:ext>
            </a:extLst>
          </p:cNvPr>
          <p:cNvSpPr>
            <a:spLocks noChangeAspect="1"/>
          </p:cNvSpPr>
          <p:nvPr userDrawn="1"/>
        </p:nvSpPr>
        <p:spPr>
          <a:xfrm>
            <a:off x="9708408" y="2901039"/>
            <a:ext cx="675275" cy="59183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ectangle 5">
            <a:extLst>
              <a:ext uri="{FF2B5EF4-FFF2-40B4-BE49-F238E27FC236}">
                <a16:creationId xmlns:a16="http://schemas.microsoft.com/office/drawing/2014/main" id="{4B555ABA-AEB4-4F13-AAC1-EE4F76B7089E}"/>
              </a:ext>
            </a:extLst>
          </p:cNvPr>
          <p:cNvSpPr>
            <a:spLocks noChangeAspect="1"/>
          </p:cNvSpPr>
          <p:nvPr userDrawn="1"/>
        </p:nvSpPr>
        <p:spPr>
          <a:xfrm>
            <a:off x="10351614" y="2300788"/>
            <a:ext cx="489440" cy="489077"/>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Freeform: Shape 49">
            <a:extLst>
              <a:ext uri="{FF2B5EF4-FFF2-40B4-BE49-F238E27FC236}">
                <a16:creationId xmlns:a16="http://schemas.microsoft.com/office/drawing/2014/main" id="{A9F6F473-5CB6-426B-B9DE-611B4B6EE1DB}"/>
              </a:ext>
            </a:extLst>
          </p:cNvPr>
          <p:cNvSpPr/>
          <p:nvPr userDrawn="1"/>
        </p:nvSpPr>
        <p:spPr>
          <a:xfrm rot="5400000">
            <a:off x="10385291" y="3603707"/>
            <a:ext cx="455427" cy="456099"/>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Frame 1">
            <a:extLst>
              <a:ext uri="{FF2B5EF4-FFF2-40B4-BE49-F238E27FC236}">
                <a16:creationId xmlns:a16="http://schemas.microsoft.com/office/drawing/2014/main" id="{1EA4BFBA-7B1D-4020-A243-8505AEA8FCD8}"/>
              </a:ext>
            </a:extLst>
          </p:cNvPr>
          <p:cNvSpPr/>
          <p:nvPr userDrawn="1"/>
        </p:nvSpPr>
        <p:spPr>
          <a:xfrm>
            <a:off x="9493570" y="1878930"/>
            <a:ext cx="474352" cy="640910"/>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Tree>
    <p:extLst>
      <p:ext uri="{BB962C8B-B14F-4D97-AF65-F5344CB8AC3E}">
        <p14:creationId xmlns:p14="http://schemas.microsoft.com/office/powerpoint/2010/main" val="2268348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IMAGE AND CONTENTS LAYOUT_02">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2A63685B-5063-4C41-9D58-B233215F828A}"/>
              </a:ext>
            </a:extLst>
          </p:cNvPr>
          <p:cNvGrpSpPr/>
          <p:nvPr userDrawn="1"/>
        </p:nvGrpSpPr>
        <p:grpSpPr>
          <a:xfrm>
            <a:off x="8914194" y="1702663"/>
            <a:ext cx="2307768" cy="2309828"/>
            <a:chOff x="8582298" y="2310847"/>
            <a:chExt cx="2026966" cy="2028775"/>
          </a:xfrm>
        </p:grpSpPr>
        <p:sp>
          <p:nvSpPr>
            <p:cNvPr id="10" name="Oval 9"/>
            <p:cNvSpPr/>
            <p:nvPr/>
          </p:nvSpPr>
          <p:spPr>
            <a:xfrm>
              <a:off x="8582298" y="2310847"/>
              <a:ext cx="2026966" cy="2028775"/>
            </a:xfrm>
            <a:prstGeom prst="ellipse">
              <a:avLst/>
            </a:prstGeom>
            <a:no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Oval 11"/>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5" name="그룹 4">
            <a:extLst>
              <a:ext uri="{FF2B5EF4-FFF2-40B4-BE49-F238E27FC236}">
                <a16:creationId xmlns:a16="http://schemas.microsoft.com/office/drawing/2014/main" id="{C14116F5-393E-4744-A622-A82EEA785FE3}"/>
              </a:ext>
            </a:extLst>
          </p:cNvPr>
          <p:cNvGrpSpPr/>
          <p:nvPr userDrawn="1"/>
        </p:nvGrpSpPr>
        <p:grpSpPr>
          <a:xfrm>
            <a:off x="925989" y="1702663"/>
            <a:ext cx="2307768" cy="2309828"/>
            <a:chOff x="853440" y="2310847"/>
            <a:chExt cx="2026966" cy="2028775"/>
          </a:xfrm>
        </p:grpSpPr>
        <p:sp>
          <p:nvSpPr>
            <p:cNvPr id="14" name="Oval 13"/>
            <p:cNvSpPr/>
            <p:nvPr/>
          </p:nvSpPr>
          <p:spPr>
            <a:xfrm>
              <a:off x="853440" y="2310847"/>
              <a:ext cx="2026966" cy="2028775"/>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 name="그룹 3">
            <a:extLst>
              <a:ext uri="{FF2B5EF4-FFF2-40B4-BE49-F238E27FC236}">
                <a16:creationId xmlns:a16="http://schemas.microsoft.com/office/drawing/2014/main" id="{06FEAAE9-970B-4450-A325-434A1A5C7E5D}"/>
              </a:ext>
            </a:extLst>
          </p:cNvPr>
          <p:cNvGrpSpPr/>
          <p:nvPr userDrawn="1"/>
        </p:nvGrpSpPr>
        <p:grpSpPr>
          <a:xfrm>
            <a:off x="4920091" y="1702663"/>
            <a:ext cx="2307768" cy="2309828"/>
            <a:chOff x="4717869" y="2310847"/>
            <a:chExt cx="2026966" cy="2028775"/>
          </a:xfrm>
        </p:grpSpPr>
        <p:sp>
          <p:nvSpPr>
            <p:cNvPr id="17" name="Oval 16"/>
            <p:cNvSpPr/>
            <p:nvPr/>
          </p:nvSpPr>
          <p:spPr>
            <a:xfrm>
              <a:off x="4717869" y="2310847"/>
              <a:ext cx="2026966" cy="2028775"/>
            </a:xfrm>
            <a:prstGeom prst="ellipse">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Oval 17"/>
            <p:cNvSpPr/>
            <p:nvPr/>
          </p:nvSpPr>
          <p:spPr>
            <a:xfrm>
              <a:off x="6423380" y="2607228"/>
              <a:ext cx="205017" cy="205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9" name="Picture Placeholder 2"/>
          <p:cNvSpPr>
            <a:spLocks noGrp="1"/>
          </p:cNvSpPr>
          <p:nvPr userDrawn="1">
            <p:ph type="pic" sz="quarter" idx="42" hasCustomPrompt="1"/>
          </p:nvPr>
        </p:nvSpPr>
        <p:spPr>
          <a:xfrm>
            <a:off x="1096182" y="1873775"/>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0" name="Picture Placeholder 2"/>
          <p:cNvSpPr>
            <a:spLocks noGrp="1"/>
          </p:cNvSpPr>
          <p:nvPr userDrawn="1">
            <p:ph type="pic" sz="quarter" idx="43" hasCustomPrompt="1"/>
          </p:nvPr>
        </p:nvSpPr>
        <p:spPr>
          <a:xfrm>
            <a:off x="5090284" y="1873775"/>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1" name="Picture Placeholder 2"/>
          <p:cNvSpPr>
            <a:spLocks noGrp="1"/>
          </p:cNvSpPr>
          <p:nvPr userDrawn="1">
            <p:ph type="pic" sz="quarter" idx="44" hasCustomPrompt="1"/>
          </p:nvPr>
        </p:nvSpPr>
        <p:spPr>
          <a:xfrm>
            <a:off x="9084387" y="1873775"/>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cxnSp>
        <p:nvCxnSpPr>
          <p:cNvPr id="3" name="Straight Connector 2"/>
          <p:cNvCxnSpPr/>
          <p:nvPr userDrawn="1"/>
        </p:nvCxnSpPr>
        <p:spPr>
          <a:xfrm>
            <a:off x="848279" y="4911997"/>
            <a:ext cx="246319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842381" y="4911997"/>
            <a:ext cx="246319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8836484" y="4911997"/>
            <a:ext cx="246319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 Placeholder 9">
            <a:extLst>
              <a:ext uri="{FF2B5EF4-FFF2-40B4-BE49-F238E27FC236}">
                <a16:creationId xmlns:a16="http://schemas.microsoft.com/office/drawing/2014/main" id="{73A474CB-69FD-4CBB-8A8B-BBEC652767E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2" name="TextBox 21">
            <a:extLst>
              <a:ext uri="{FF2B5EF4-FFF2-40B4-BE49-F238E27FC236}">
                <a16:creationId xmlns:a16="http://schemas.microsoft.com/office/drawing/2014/main" id="{AD58C2A5-98FC-4D03-AF58-B0CF7460B76D}"/>
              </a:ext>
            </a:extLst>
          </p:cNvPr>
          <p:cNvSpPr txBox="1"/>
          <p:nvPr userDrawn="1"/>
        </p:nvSpPr>
        <p:spPr>
          <a:xfrm>
            <a:off x="0" y="6519446"/>
            <a:ext cx="12192000" cy="338554"/>
          </a:xfrm>
          <a:prstGeom prst="rect">
            <a:avLst/>
          </a:prstGeom>
          <a:gradFill flip="none" rotWithShape="1">
            <a:gsLst>
              <a:gs pos="77000">
                <a:schemeClr val="accent5"/>
              </a:gs>
              <a:gs pos="72000">
                <a:schemeClr val="accent4"/>
              </a:gs>
              <a:gs pos="62000">
                <a:schemeClr val="accent3"/>
              </a:gs>
              <a:gs pos="0">
                <a:schemeClr val="accent1"/>
              </a:gs>
              <a:gs pos="13000">
                <a:schemeClr val="accent1"/>
              </a:gs>
              <a:gs pos="18000">
                <a:schemeClr val="accent2"/>
              </a:gs>
              <a:gs pos="37000">
                <a:schemeClr val="accent2"/>
              </a:gs>
              <a:gs pos="42000">
                <a:schemeClr val="accent3"/>
              </a:gs>
              <a:gs pos="98980">
                <a:schemeClr val="accent5"/>
              </a:gs>
              <a:gs pos="67000">
                <a:schemeClr val="accent4"/>
              </a:gs>
            </a:gsLst>
            <a:lin ang="0" scaled="1"/>
            <a:tileRect/>
          </a:gradFill>
        </p:spPr>
        <p:txBody>
          <a:bodyPr wrap="square" rtlCol="0" anchor="ctr">
            <a:spAutoFit/>
          </a:bodyPr>
          <a:lstStyle/>
          <a:p>
            <a:pPr algn="dist"/>
            <a:r>
              <a:rPr lang="en-US" sz="1600" spc="300" dirty="0">
                <a:solidFill>
                  <a:schemeClr val="bg1"/>
                </a:solidFill>
              </a:rPr>
              <a:t>Science Technology Engineering Arts Mathematics</a:t>
            </a:r>
          </a:p>
        </p:txBody>
      </p:sp>
    </p:spTree>
    <p:extLst>
      <p:ext uri="{BB962C8B-B14F-4D97-AF65-F5344CB8AC3E}">
        <p14:creationId xmlns:p14="http://schemas.microsoft.com/office/powerpoint/2010/main" val="4246121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7DA700-D493-4724-A7E6-2C18A3598372}"/>
              </a:ext>
            </a:extLst>
          </p:cNvPr>
          <p:cNvGrpSpPr/>
          <p:nvPr userDrawn="1"/>
        </p:nvGrpSpPr>
        <p:grpSpPr>
          <a:xfrm flipH="1">
            <a:off x="592779" y="1333500"/>
            <a:ext cx="4034462" cy="4935026"/>
            <a:chOff x="6446339" y="1280897"/>
            <a:chExt cx="4320717" cy="5285178"/>
          </a:xfrm>
        </p:grpSpPr>
        <p:sp>
          <p:nvSpPr>
            <p:cNvPr id="4" name="Freeform: Shape 3">
              <a:extLst>
                <a:ext uri="{FF2B5EF4-FFF2-40B4-BE49-F238E27FC236}">
                  <a16:creationId xmlns:a16="http://schemas.microsoft.com/office/drawing/2014/main" id="{0315FDDC-CB08-4F29-898E-B915DE387084}"/>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18ED047-E415-4002-A4AF-11B7D0A2933D}"/>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95A626E-BA13-409F-A2BA-1FCB370FDB9B}"/>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8248B3A-FAE1-4F80-BB8B-D195C0E2A022}"/>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C73273F-F0D9-4D38-B99A-17BF52577CFE}"/>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DA78C4-87F2-446E-AE34-0432570E280A}"/>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01B44D6-F92F-461D-A50C-E9045F317764}"/>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1" name="Text Placeholder 9">
            <a:extLst>
              <a:ext uri="{FF2B5EF4-FFF2-40B4-BE49-F238E27FC236}">
                <a16:creationId xmlns:a16="http://schemas.microsoft.com/office/drawing/2014/main" id="{8F734703-4A61-4A31-BB9E-0C690EB3522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4" name="Picture Placeholder 13">
            <a:extLst>
              <a:ext uri="{FF2B5EF4-FFF2-40B4-BE49-F238E27FC236}">
                <a16:creationId xmlns:a16="http://schemas.microsoft.com/office/drawing/2014/main" id="{54D90936-42A8-407A-87C1-0A47569609FC}"/>
              </a:ext>
            </a:extLst>
          </p:cNvPr>
          <p:cNvSpPr>
            <a:spLocks noGrp="1"/>
          </p:cNvSpPr>
          <p:nvPr>
            <p:ph type="pic" sz="quarter" idx="42" hasCustomPrompt="1"/>
          </p:nvPr>
        </p:nvSpPr>
        <p:spPr>
          <a:xfrm>
            <a:off x="859407" y="1640713"/>
            <a:ext cx="3631408" cy="3157745"/>
          </a:xfrm>
          <a:custGeom>
            <a:avLst/>
            <a:gdLst>
              <a:gd name="connsiteX0" fmla="*/ 0 w 3631408"/>
              <a:gd name="connsiteY0" fmla="*/ 0 h 3157745"/>
              <a:gd name="connsiteX1" fmla="*/ 3518328 w 3631408"/>
              <a:gd name="connsiteY1" fmla="*/ 797970 h 3157745"/>
              <a:gd name="connsiteX2" fmla="*/ 3631408 w 3631408"/>
              <a:gd name="connsiteY2" fmla="*/ 3025461 h 3157745"/>
              <a:gd name="connsiteX3" fmla="*/ 198427 w 3631408"/>
              <a:gd name="connsiteY3" fmla="*/ 3157745 h 3157745"/>
            </a:gdLst>
            <a:ahLst/>
            <a:cxnLst>
              <a:cxn ang="0">
                <a:pos x="connsiteX0" y="connsiteY0"/>
              </a:cxn>
              <a:cxn ang="0">
                <a:pos x="connsiteX1" y="connsiteY1"/>
              </a:cxn>
              <a:cxn ang="0">
                <a:pos x="connsiteX2" y="connsiteY2"/>
              </a:cxn>
              <a:cxn ang="0">
                <a:pos x="connsiteX3" y="connsiteY3"/>
              </a:cxn>
            </a:cxnLst>
            <a:rect l="l" t="t" r="r" b="b"/>
            <a:pathLst>
              <a:path w="3631408" h="3157745">
                <a:moveTo>
                  <a:pt x="0" y="0"/>
                </a:moveTo>
                <a:lnTo>
                  <a:pt x="3518328" y="797970"/>
                </a:lnTo>
                <a:lnTo>
                  <a:pt x="3631408" y="3025461"/>
                </a:lnTo>
                <a:lnTo>
                  <a:pt x="198427" y="3157745"/>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2" name="Group 11">
            <a:extLst>
              <a:ext uri="{FF2B5EF4-FFF2-40B4-BE49-F238E27FC236}">
                <a16:creationId xmlns:a16="http://schemas.microsoft.com/office/drawing/2014/main" id="{83239325-648E-4C47-A0FE-7713B34A5F6E}"/>
              </a:ext>
            </a:extLst>
          </p:cNvPr>
          <p:cNvGrpSpPr/>
          <p:nvPr userDrawn="1"/>
        </p:nvGrpSpPr>
        <p:grpSpPr>
          <a:xfrm flipV="1">
            <a:off x="5427361" y="1143268"/>
            <a:ext cx="1337278" cy="220479"/>
            <a:chOff x="5809673" y="3008118"/>
            <a:chExt cx="2419398" cy="398889"/>
          </a:xfrm>
        </p:grpSpPr>
        <p:sp>
          <p:nvSpPr>
            <p:cNvPr id="13" name="Rectangle 12">
              <a:extLst>
                <a:ext uri="{FF2B5EF4-FFF2-40B4-BE49-F238E27FC236}">
                  <a16:creationId xmlns:a16="http://schemas.microsoft.com/office/drawing/2014/main" id="{6C34544F-4AFB-4567-9A14-BD40476D91DB}"/>
                </a:ext>
              </a:extLst>
            </p:cNvPr>
            <p:cNvSpPr/>
            <p:nvPr userDrawn="1"/>
          </p:nvSpPr>
          <p:spPr>
            <a:xfrm>
              <a:off x="5809673" y="3008118"/>
              <a:ext cx="398888" cy="398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347462-2243-4988-88A7-D48FDFC67F8A}"/>
                </a:ext>
              </a:extLst>
            </p:cNvPr>
            <p:cNvSpPr/>
            <p:nvPr userDrawn="1"/>
          </p:nvSpPr>
          <p:spPr>
            <a:xfrm>
              <a:off x="6314801" y="3008118"/>
              <a:ext cx="398888" cy="398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AED053-508E-4B0B-9E07-60D6E23602BC}"/>
                </a:ext>
              </a:extLst>
            </p:cNvPr>
            <p:cNvSpPr/>
            <p:nvPr userDrawn="1"/>
          </p:nvSpPr>
          <p:spPr>
            <a:xfrm>
              <a:off x="6819928" y="3008118"/>
              <a:ext cx="398888" cy="398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D32752-7C30-4517-952B-8736B7299F1D}"/>
                </a:ext>
              </a:extLst>
            </p:cNvPr>
            <p:cNvSpPr/>
            <p:nvPr userDrawn="1"/>
          </p:nvSpPr>
          <p:spPr>
            <a:xfrm>
              <a:off x="7325056" y="3008118"/>
              <a:ext cx="398888" cy="398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307619-FF7D-47F2-9979-458DC7E6076E}"/>
                </a:ext>
              </a:extLst>
            </p:cNvPr>
            <p:cNvSpPr/>
            <p:nvPr userDrawn="1"/>
          </p:nvSpPr>
          <p:spPr>
            <a:xfrm>
              <a:off x="7830183" y="3008118"/>
              <a:ext cx="398888" cy="39888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5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673240" y="1141827"/>
            <a:ext cx="10862268" cy="5054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37057647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 /><Relationship Id="rId3" Type="http://schemas.openxmlformats.org/officeDocument/2006/relationships/slideLayout" Target="../slideLayouts/slideLayout5.xml" /><Relationship Id="rId7" Type="http://schemas.openxmlformats.org/officeDocument/2006/relationships/slideLayout" Target="../slideLayouts/slideLayout9.xml" /><Relationship Id="rId2" Type="http://schemas.openxmlformats.org/officeDocument/2006/relationships/slideLayout" Target="../slideLayouts/slideLayout4.xml" /><Relationship Id="rId1" Type="http://schemas.openxmlformats.org/officeDocument/2006/relationships/slideLayout" Target="../slideLayouts/slideLayout3.xml" /><Relationship Id="rId6" Type="http://schemas.openxmlformats.org/officeDocument/2006/relationships/slideLayout" Target="../slideLayouts/slideLayout8.xml" /><Relationship Id="rId5" Type="http://schemas.openxmlformats.org/officeDocument/2006/relationships/slideLayout" Target="../slideLayouts/slideLayout7.xml" /><Relationship Id="rId4" Type="http://schemas.openxmlformats.org/officeDocument/2006/relationships/slideLayout" Target="../slideLayouts/slideLayout6.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10.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58" r:id="rId3"/>
    <p:sldLayoutId id="2147483677" r:id="rId4"/>
    <p:sldLayoutId id="2147483663" r:id="rId5"/>
    <p:sldLayoutId id="2147483662" r:id="rId6"/>
    <p:sldLayoutId id="214748366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test.metastudio.org/" TargetMode="External" /><Relationship Id="rId2" Type="http://schemas.openxmlformats.org/officeDocument/2006/relationships/hyperlink" Target="http://www.free-powerpoint-templates-design.com/" TargetMode="Externa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image" Target="../media/image8.jpeg" /><Relationship Id="rId1" Type="http://schemas.openxmlformats.org/officeDocument/2006/relationships/slideLayout" Target="../slideLayouts/slideLayout7.xml" /><Relationship Id="rId5" Type="http://schemas.openxmlformats.org/officeDocument/2006/relationships/image" Target="../media/image11.jpeg" /><Relationship Id="rId4" Type="http://schemas.openxmlformats.org/officeDocument/2006/relationships/image" Target="../media/image10.jpeg" /></Relationships>
</file>

<file path=ppt/slides/_rels/slide11.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2.png" /><Relationship Id="rId1" Type="http://schemas.openxmlformats.org/officeDocument/2006/relationships/slideLayout" Target="../slideLayouts/slideLayout9.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5CDE746-30CD-4796-A845-49CBF53C0F04}"/>
              </a:ext>
            </a:extLst>
          </p:cNvPr>
          <p:cNvSpPr txBox="1"/>
          <p:nvPr/>
        </p:nvSpPr>
        <p:spPr>
          <a:xfrm>
            <a:off x="-148" y="4643554"/>
            <a:ext cx="12192000" cy="1569660"/>
          </a:xfrm>
          <a:prstGeom prst="rect">
            <a:avLst/>
          </a:prstGeom>
          <a:noFill/>
        </p:spPr>
        <p:txBody>
          <a:bodyPr wrap="square" rtlCol="0" anchor="ctr">
            <a:spAutoFit/>
          </a:bodyPr>
          <a:lstStyle/>
          <a:p>
            <a:pPr algn="ctr"/>
            <a:r>
              <a:rPr lang="en-US" sz="4800" b="1" dirty="0"/>
              <a:t>A LIGHT WEIGHT APP TO WORK WITH DISCOURSE.ORG (METASTUDIO.ORG)</a:t>
            </a:r>
            <a:endParaRPr lang="ko-KR" altLang="en-US" sz="4800" dirty="0">
              <a:latin typeface="+mj-lt"/>
              <a:cs typeface="Arial" pitchFamily="34" charset="0"/>
            </a:endParaRPr>
          </a:p>
        </p:txBody>
      </p:sp>
      <p:sp>
        <p:nvSpPr>
          <p:cNvPr id="18" name="TextBox 17">
            <a:hlinkClick r:id="rId2"/>
            <a:extLst>
              <a:ext uri="{FF2B5EF4-FFF2-40B4-BE49-F238E27FC236}">
                <a16:creationId xmlns:a16="http://schemas.microsoft.com/office/drawing/2014/main" id="{B40F7DB7-911C-4028-ABAA-F1943A162193}"/>
              </a:ext>
            </a:extLst>
          </p:cNvPr>
          <p:cNvSpPr txBox="1"/>
          <p:nvPr/>
        </p:nvSpPr>
        <p:spPr>
          <a:xfrm>
            <a:off x="0" y="6568035"/>
            <a:ext cx="12191852" cy="261610"/>
          </a:xfrm>
          <a:prstGeom prst="rect">
            <a:avLst/>
          </a:prstGeom>
          <a:noFill/>
        </p:spPr>
        <p:txBody>
          <a:bodyPr wrap="square" rtlCol="0">
            <a:spAutoFit/>
          </a:bodyPr>
          <a:lstStyle/>
          <a:p>
            <a:pPr algn="ctr"/>
            <a:r>
              <a:rPr lang="en-US" altLang="ko-KR" sz="1100" dirty="0">
                <a:solidFill>
                  <a:schemeClr val="bg1"/>
                </a:solidFill>
                <a:cs typeface="Arial" pitchFamily="34" charset="0"/>
                <a:hlinkClick r:id="rId3">
                  <a:extLst>
                    <a:ext uri="{A12FA001-AC4F-418D-AE19-62706E023703}">
                      <ahyp:hlinkClr xmlns:ahyp="http://schemas.microsoft.com/office/drawing/2018/hyperlinkcolor" val="tx"/>
                    </a:ext>
                  </a:extLst>
                </a:hlinkClick>
              </a:rPr>
              <a:t>https://apptest.metastudio.org</a:t>
            </a:r>
            <a:r>
              <a:rPr lang="en-US" altLang="ko-KR" sz="1000" dirty="0">
                <a:solidFill>
                  <a:schemeClr val="bg1"/>
                </a:solidFill>
                <a:cs typeface="Arial" pitchFamily="34" charset="0"/>
                <a:hlinkClick r:id="rId3">
                  <a:extLst>
                    <a:ext uri="{A12FA001-AC4F-418D-AE19-62706E023703}">
                      <ahyp:hlinkClr xmlns:ahyp="http://schemas.microsoft.com/office/drawing/2018/hyperlinkcolor" val="tx"/>
                    </a:ext>
                  </a:extLst>
                </a:hlinkClick>
              </a:rPr>
              <a:t>/</a:t>
            </a:r>
            <a:endParaRPr lang="ko-KR" altLang="en-US" sz="1000" dirty="0">
              <a:solidFill>
                <a:schemeClr val="bg1"/>
              </a:solidFill>
              <a:cs typeface="Arial" pitchFamily="34" charset="0"/>
            </a:endParaRPr>
          </a:p>
        </p:txBody>
      </p:sp>
      <p:sp>
        <p:nvSpPr>
          <p:cNvPr id="30" name="Freeform: Shape 29">
            <a:extLst>
              <a:ext uri="{FF2B5EF4-FFF2-40B4-BE49-F238E27FC236}">
                <a16:creationId xmlns:a16="http://schemas.microsoft.com/office/drawing/2014/main" id="{78E005C5-3166-4F6C-8119-95D6CC67062D}"/>
              </a:ext>
            </a:extLst>
          </p:cNvPr>
          <p:cNvSpPr/>
          <p:nvPr/>
        </p:nvSpPr>
        <p:spPr>
          <a:xfrm>
            <a:off x="1042987" y="1099"/>
            <a:ext cx="2095500" cy="4419600"/>
          </a:xfrm>
          <a:custGeom>
            <a:avLst/>
            <a:gdLst>
              <a:gd name="connsiteX0" fmla="*/ 0 w 2095500"/>
              <a:gd name="connsiteY0" fmla="*/ 0 h 4419600"/>
              <a:gd name="connsiteX1" fmla="*/ 1828800 w 2095500"/>
              <a:gd name="connsiteY1" fmla="*/ 0 h 4419600"/>
              <a:gd name="connsiteX2" fmla="*/ 2095500 w 2095500"/>
              <a:gd name="connsiteY2" fmla="*/ 4419600 h 4419600"/>
              <a:gd name="connsiteX3" fmla="*/ 266700 w 2095500"/>
              <a:gd name="connsiteY3" fmla="*/ 4419600 h 4419600"/>
              <a:gd name="connsiteX0" fmla="*/ 0 w 2095500"/>
              <a:gd name="connsiteY0" fmla="*/ 0 h 4419600"/>
              <a:gd name="connsiteX1" fmla="*/ 1863969 w 2095500"/>
              <a:gd name="connsiteY1" fmla="*/ 0 h 4419600"/>
              <a:gd name="connsiteX2" fmla="*/ 2095500 w 2095500"/>
              <a:gd name="connsiteY2" fmla="*/ 4419600 h 4419600"/>
              <a:gd name="connsiteX3" fmla="*/ 266700 w 2095500"/>
              <a:gd name="connsiteY3" fmla="*/ 4419600 h 4419600"/>
              <a:gd name="connsiteX4" fmla="*/ 0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0" y="0"/>
                </a:moveTo>
                <a:lnTo>
                  <a:pt x="1863969" y="0"/>
                </a:lnTo>
                <a:lnTo>
                  <a:pt x="2095500" y="4419600"/>
                </a:lnTo>
                <a:lnTo>
                  <a:pt x="266700" y="4419600"/>
                </a:lnTo>
                <a:lnTo>
                  <a:pt x="0" y="0"/>
                </a:lnTo>
                <a:close/>
              </a:path>
            </a:pathLst>
          </a:custGeom>
          <a:solidFill>
            <a:srgbClr val="E61358"/>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A74EB9-3EFC-4116-8B6A-ECF3B65ABDE0}"/>
              </a:ext>
            </a:extLst>
          </p:cNvPr>
          <p:cNvSpPr/>
          <p:nvPr/>
        </p:nvSpPr>
        <p:spPr>
          <a:xfrm>
            <a:off x="3005137" y="1099"/>
            <a:ext cx="2295525" cy="4419600"/>
          </a:xfrm>
          <a:custGeom>
            <a:avLst/>
            <a:gdLst>
              <a:gd name="connsiteX0" fmla="*/ 0 w 2295525"/>
              <a:gd name="connsiteY0" fmla="*/ 0 h 4419600"/>
              <a:gd name="connsiteX1" fmla="*/ 2295525 w 2295525"/>
              <a:gd name="connsiteY1" fmla="*/ 0 h 4419600"/>
              <a:gd name="connsiteX2" fmla="*/ 2028825 w 2295525"/>
              <a:gd name="connsiteY2" fmla="*/ 4419600 h 4419600"/>
              <a:gd name="connsiteX3" fmla="*/ 200025 w 2295525"/>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2295525" h="4419600">
                <a:moveTo>
                  <a:pt x="0" y="0"/>
                </a:moveTo>
                <a:lnTo>
                  <a:pt x="2295525" y="0"/>
                </a:lnTo>
                <a:lnTo>
                  <a:pt x="2028825" y="4419600"/>
                </a:lnTo>
                <a:lnTo>
                  <a:pt x="200025" y="4419600"/>
                </a:lnTo>
                <a:close/>
              </a:path>
            </a:pathLst>
          </a:custGeom>
          <a:solidFill>
            <a:srgbClr val="ED7D1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B469DDB-FAE1-4B5C-B2D0-F7C955A5E097}"/>
              </a:ext>
            </a:extLst>
          </p:cNvPr>
          <p:cNvSpPr/>
          <p:nvPr/>
        </p:nvSpPr>
        <p:spPr>
          <a:xfrm>
            <a:off x="5109209" y="1099"/>
            <a:ext cx="2114550" cy="4419600"/>
          </a:xfrm>
          <a:custGeom>
            <a:avLst/>
            <a:gdLst>
              <a:gd name="connsiteX0" fmla="*/ 285750 w 2114550"/>
              <a:gd name="connsiteY0" fmla="*/ 0 h 4419600"/>
              <a:gd name="connsiteX1" fmla="*/ 2114550 w 2114550"/>
              <a:gd name="connsiteY1" fmla="*/ 0 h 4419600"/>
              <a:gd name="connsiteX2" fmla="*/ 1828800 w 2114550"/>
              <a:gd name="connsiteY2" fmla="*/ 4419600 h 4419600"/>
              <a:gd name="connsiteX3" fmla="*/ 0 w 2114550"/>
              <a:gd name="connsiteY3" fmla="*/ 4419600 h 4419600"/>
              <a:gd name="connsiteX4" fmla="*/ 266700 w 211455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4419600">
                <a:moveTo>
                  <a:pt x="285750" y="0"/>
                </a:moveTo>
                <a:lnTo>
                  <a:pt x="2114550" y="0"/>
                </a:lnTo>
                <a:lnTo>
                  <a:pt x="1828800" y="4419600"/>
                </a:lnTo>
                <a:lnTo>
                  <a:pt x="0" y="4419600"/>
                </a:lnTo>
                <a:lnTo>
                  <a:pt x="266700" y="0"/>
                </a:lnTo>
                <a:close/>
              </a:path>
            </a:pathLst>
          </a:custGeom>
          <a:solidFill>
            <a:srgbClr val="A0C82F"/>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DF84143-8B2F-4B60-AB0E-B788FA24E7AC}"/>
              </a:ext>
            </a:extLst>
          </p:cNvPr>
          <p:cNvSpPr/>
          <p:nvPr/>
        </p:nvSpPr>
        <p:spPr>
          <a:xfrm>
            <a:off x="6953250" y="-8426"/>
            <a:ext cx="2095500" cy="4419600"/>
          </a:xfrm>
          <a:custGeom>
            <a:avLst/>
            <a:gdLst>
              <a:gd name="connsiteX0" fmla="*/ 257175 w 2095500"/>
              <a:gd name="connsiteY0" fmla="*/ 0 h 4419600"/>
              <a:gd name="connsiteX1" fmla="*/ 2095500 w 2095500"/>
              <a:gd name="connsiteY1" fmla="*/ 0 h 4419600"/>
              <a:gd name="connsiteX2" fmla="*/ 1828800 w 2095500"/>
              <a:gd name="connsiteY2" fmla="*/ 4419600 h 4419600"/>
              <a:gd name="connsiteX3" fmla="*/ 0 w 2095500"/>
              <a:gd name="connsiteY3" fmla="*/ 4419600 h 4419600"/>
              <a:gd name="connsiteX4" fmla="*/ 276225 w 2095500"/>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4419600">
                <a:moveTo>
                  <a:pt x="257175" y="0"/>
                </a:moveTo>
                <a:lnTo>
                  <a:pt x="2095500" y="0"/>
                </a:lnTo>
                <a:lnTo>
                  <a:pt x="1828800" y="4419600"/>
                </a:lnTo>
                <a:lnTo>
                  <a:pt x="0" y="4419600"/>
                </a:lnTo>
                <a:lnTo>
                  <a:pt x="276225" y="0"/>
                </a:lnTo>
                <a:close/>
              </a:path>
            </a:pathLst>
          </a:custGeom>
          <a:solidFill>
            <a:srgbClr val="B44B97"/>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26E7DCD-D7CB-4AFD-9171-716B8B743BE0}"/>
              </a:ext>
            </a:extLst>
          </p:cNvPr>
          <p:cNvSpPr/>
          <p:nvPr/>
        </p:nvSpPr>
        <p:spPr>
          <a:xfrm>
            <a:off x="1263967" y="2372824"/>
            <a:ext cx="1857375" cy="2059719"/>
          </a:xfrm>
          <a:custGeom>
            <a:avLst/>
            <a:gdLst>
              <a:gd name="connsiteX0" fmla="*/ 1062990 w 1828800"/>
              <a:gd name="connsiteY0" fmla="*/ 0 h 2057400"/>
              <a:gd name="connsiteX1" fmla="*/ 1751648 w 1828800"/>
              <a:gd name="connsiteY1" fmla="*/ 55245 h 2057400"/>
              <a:gd name="connsiteX2" fmla="*/ 1781175 w 1828800"/>
              <a:gd name="connsiteY2" fmla="*/ 518160 h 2057400"/>
              <a:gd name="connsiteX3" fmla="*/ 1485900 w 1828800"/>
              <a:gd name="connsiteY3" fmla="*/ 445770 h 2057400"/>
              <a:gd name="connsiteX4" fmla="*/ 1241108 w 1828800"/>
              <a:gd name="connsiteY4" fmla="*/ 425768 h 2057400"/>
              <a:gd name="connsiteX5" fmla="*/ 999173 w 1828800"/>
              <a:gd name="connsiteY5" fmla="*/ 466725 h 2057400"/>
              <a:gd name="connsiteX6" fmla="*/ 902970 w 1828800"/>
              <a:gd name="connsiteY6" fmla="*/ 625793 h 2057400"/>
              <a:gd name="connsiteX7" fmla="*/ 918210 w 1828800"/>
              <a:gd name="connsiteY7" fmla="*/ 681038 h 2057400"/>
              <a:gd name="connsiteX8" fmla="*/ 974408 w 1828800"/>
              <a:gd name="connsiteY8" fmla="*/ 743903 h 2057400"/>
              <a:gd name="connsiteX9" fmla="*/ 1082992 w 1828800"/>
              <a:gd name="connsiteY9" fmla="*/ 822960 h 2057400"/>
              <a:gd name="connsiteX10" fmla="*/ 1294448 w 1828800"/>
              <a:gd name="connsiteY10" fmla="*/ 950595 h 2057400"/>
              <a:gd name="connsiteX11" fmla="*/ 1438275 w 1828800"/>
              <a:gd name="connsiteY11" fmla="*/ 1030605 h 2057400"/>
              <a:gd name="connsiteX12" fmla="*/ 1586865 w 1828800"/>
              <a:gd name="connsiteY12" fmla="*/ 1119188 h 2057400"/>
              <a:gd name="connsiteX13" fmla="*/ 1706880 w 1828800"/>
              <a:gd name="connsiteY13" fmla="*/ 1222057 h 2057400"/>
              <a:gd name="connsiteX14" fmla="*/ 1784985 w 1828800"/>
              <a:gd name="connsiteY14" fmla="*/ 1315403 h 2057400"/>
              <a:gd name="connsiteX15" fmla="*/ 1824990 w 1828800"/>
              <a:gd name="connsiteY15" fmla="*/ 1401128 h 2057400"/>
              <a:gd name="connsiteX16" fmla="*/ 1838325 w 1828800"/>
              <a:gd name="connsiteY16" fmla="*/ 1493520 h 2057400"/>
              <a:gd name="connsiteX17" fmla="*/ 1758315 w 1828800"/>
              <a:gd name="connsiteY17" fmla="*/ 1735455 h 2057400"/>
              <a:gd name="connsiteX18" fmla="*/ 1529715 w 1828800"/>
              <a:gd name="connsiteY18" fmla="*/ 1925003 h 2057400"/>
              <a:gd name="connsiteX19" fmla="*/ 1176338 w 1828800"/>
              <a:gd name="connsiteY19" fmla="*/ 2028825 h 2057400"/>
              <a:gd name="connsiteX20" fmla="*/ 802958 w 1828800"/>
              <a:gd name="connsiteY20" fmla="*/ 2058353 h 2057400"/>
              <a:gd name="connsiteX21" fmla="*/ 27622 w 1828800"/>
              <a:gd name="connsiteY21" fmla="*/ 1991678 h 2057400"/>
              <a:gd name="connsiteX22" fmla="*/ 0 w 1828800"/>
              <a:gd name="connsiteY22" fmla="*/ 1510665 h 2057400"/>
              <a:gd name="connsiteX23" fmla="*/ 355283 w 1828800"/>
              <a:gd name="connsiteY23" fmla="*/ 1608773 h 2057400"/>
              <a:gd name="connsiteX24" fmla="*/ 642937 w 1828800"/>
              <a:gd name="connsiteY24" fmla="*/ 1636395 h 2057400"/>
              <a:gd name="connsiteX25" fmla="*/ 931545 w 1828800"/>
              <a:gd name="connsiteY25" fmla="*/ 1600200 h 2057400"/>
              <a:gd name="connsiteX26" fmla="*/ 1027748 w 1828800"/>
              <a:gd name="connsiteY26" fmla="*/ 1493520 h 2057400"/>
              <a:gd name="connsiteX27" fmla="*/ 1018223 w 1828800"/>
              <a:gd name="connsiteY27" fmla="*/ 1447800 h 2057400"/>
              <a:gd name="connsiteX28" fmla="*/ 982980 w 1828800"/>
              <a:gd name="connsiteY28" fmla="*/ 1398270 h 2057400"/>
              <a:gd name="connsiteX29" fmla="*/ 907733 w 1828800"/>
              <a:gd name="connsiteY29" fmla="*/ 1338263 h 2057400"/>
              <a:gd name="connsiteX30" fmla="*/ 526733 w 1828800"/>
              <a:gd name="connsiteY30" fmla="*/ 1106805 h 2057400"/>
              <a:gd name="connsiteX31" fmla="*/ 354330 w 1828800"/>
              <a:gd name="connsiteY31" fmla="*/ 992505 h 2057400"/>
              <a:gd name="connsiteX32" fmla="*/ 200025 w 1828800"/>
              <a:gd name="connsiteY32" fmla="*/ 858203 h 2057400"/>
              <a:gd name="connsiteX33" fmla="*/ 119063 w 1828800"/>
              <a:gd name="connsiteY33" fmla="*/ 731520 h 2057400"/>
              <a:gd name="connsiteX34" fmla="*/ 93345 w 1828800"/>
              <a:gd name="connsiteY34" fmla="*/ 595313 h 2057400"/>
              <a:gd name="connsiteX35" fmla="*/ 123825 w 1828800"/>
              <a:gd name="connsiteY35" fmla="*/ 426720 h 2057400"/>
              <a:gd name="connsiteX36" fmla="*/ 254318 w 1828800"/>
              <a:gd name="connsiteY36" fmla="*/ 234315 h 2057400"/>
              <a:gd name="connsiteX37" fmla="*/ 467678 w 1828800"/>
              <a:gd name="connsiteY37" fmla="*/ 91440 h 2057400"/>
              <a:gd name="connsiteX38" fmla="*/ 752475 w 1828800"/>
              <a:gd name="connsiteY38" fmla="*/ 20003 h 2057400"/>
              <a:gd name="connsiteX39" fmla="*/ 1062990 w 1828800"/>
              <a:gd name="connsiteY39" fmla="*/ 0 h 2057400"/>
              <a:gd name="connsiteX0" fmla="*/ 1062990 w 1838325"/>
              <a:gd name="connsiteY0" fmla="*/ 0 h 2058353"/>
              <a:gd name="connsiteX1" fmla="*/ 1751648 w 1838325"/>
              <a:gd name="connsiteY1" fmla="*/ 55245 h 2058353"/>
              <a:gd name="connsiteX2" fmla="*/ 1781175 w 1838325"/>
              <a:gd name="connsiteY2" fmla="*/ 518160 h 2058353"/>
              <a:gd name="connsiteX3" fmla="*/ 1485900 w 1838325"/>
              <a:gd name="connsiteY3" fmla="*/ 445770 h 2058353"/>
              <a:gd name="connsiteX4" fmla="*/ 1241108 w 1838325"/>
              <a:gd name="connsiteY4" fmla="*/ 425768 h 2058353"/>
              <a:gd name="connsiteX5" fmla="*/ 999173 w 1838325"/>
              <a:gd name="connsiteY5" fmla="*/ 466725 h 2058353"/>
              <a:gd name="connsiteX6" fmla="*/ 902970 w 1838325"/>
              <a:gd name="connsiteY6" fmla="*/ 625793 h 2058353"/>
              <a:gd name="connsiteX7" fmla="*/ 918210 w 1838325"/>
              <a:gd name="connsiteY7" fmla="*/ 681038 h 2058353"/>
              <a:gd name="connsiteX8" fmla="*/ 974408 w 1838325"/>
              <a:gd name="connsiteY8" fmla="*/ 743903 h 2058353"/>
              <a:gd name="connsiteX9" fmla="*/ 1082992 w 1838325"/>
              <a:gd name="connsiteY9" fmla="*/ 822960 h 2058353"/>
              <a:gd name="connsiteX10" fmla="*/ 1294448 w 1838325"/>
              <a:gd name="connsiteY10" fmla="*/ 950595 h 2058353"/>
              <a:gd name="connsiteX11" fmla="*/ 1438275 w 1838325"/>
              <a:gd name="connsiteY11" fmla="*/ 1030605 h 2058353"/>
              <a:gd name="connsiteX12" fmla="*/ 1586865 w 1838325"/>
              <a:gd name="connsiteY12" fmla="*/ 1119188 h 2058353"/>
              <a:gd name="connsiteX13" fmla="*/ 1706880 w 1838325"/>
              <a:gd name="connsiteY13" fmla="*/ 1222057 h 2058353"/>
              <a:gd name="connsiteX14" fmla="*/ 1784985 w 1838325"/>
              <a:gd name="connsiteY14" fmla="*/ 1315403 h 2058353"/>
              <a:gd name="connsiteX15" fmla="*/ 1824990 w 1838325"/>
              <a:gd name="connsiteY15" fmla="*/ 1401128 h 2058353"/>
              <a:gd name="connsiteX16" fmla="*/ 1838325 w 1838325"/>
              <a:gd name="connsiteY16" fmla="*/ 1493520 h 2058353"/>
              <a:gd name="connsiteX17" fmla="*/ 1758315 w 1838325"/>
              <a:gd name="connsiteY17" fmla="*/ 1735455 h 2058353"/>
              <a:gd name="connsiteX18" fmla="*/ 1529715 w 1838325"/>
              <a:gd name="connsiteY18" fmla="*/ 1925003 h 2058353"/>
              <a:gd name="connsiteX19" fmla="*/ 1176338 w 1838325"/>
              <a:gd name="connsiteY19" fmla="*/ 2028825 h 2058353"/>
              <a:gd name="connsiteX20" fmla="*/ 802958 w 1838325"/>
              <a:gd name="connsiteY20" fmla="*/ 2058353 h 2058353"/>
              <a:gd name="connsiteX21" fmla="*/ 27622 w 1838325"/>
              <a:gd name="connsiteY21" fmla="*/ 1991678 h 2058353"/>
              <a:gd name="connsiteX22" fmla="*/ 0 w 1838325"/>
              <a:gd name="connsiteY22" fmla="*/ 1510665 h 2058353"/>
              <a:gd name="connsiteX23" fmla="*/ 355283 w 1838325"/>
              <a:gd name="connsiteY23" fmla="*/ 1608773 h 2058353"/>
              <a:gd name="connsiteX24" fmla="*/ 642937 w 1838325"/>
              <a:gd name="connsiteY24" fmla="*/ 1636395 h 2058353"/>
              <a:gd name="connsiteX25" fmla="*/ 931545 w 1838325"/>
              <a:gd name="connsiteY25" fmla="*/ 1600200 h 2058353"/>
              <a:gd name="connsiteX26" fmla="*/ 1027748 w 1838325"/>
              <a:gd name="connsiteY26" fmla="*/ 1493520 h 2058353"/>
              <a:gd name="connsiteX27" fmla="*/ 1018223 w 1838325"/>
              <a:gd name="connsiteY27" fmla="*/ 1447800 h 2058353"/>
              <a:gd name="connsiteX28" fmla="*/ 982980 w 1838325"/>
              <a:gd name="connsiteY28" fmla="*/ 1398270 h 2058353"/>
              <a:gd name="connsiteX29" fmla="*/ 907733 w 1838325"/>
              <a:gd name="connsiteY29" fmla="*/ 1338263 h 2058353"/>
              <a:gd name="connsiteX30" fmla="*/ 526733 w 1838325"/>
              <a:gd name="connsiteY30" fmla="*/ 1106805 h 2058353"/>
              <a:gd name="connsiteX31" fmla="*/ 354330 w 1838325"/>
              <a:gd name="connsiteY31" fmla="*/ 992505 h 2058353"/>
              <a:gd name="connsiteX32" fmla="*/ 200025 w 1838325"/>
              <a:gd name="connsiteY32" fmla="*/ 858203 h 2058353"/>
              <a:gd name="connsiteX33" fmla="*/ 119063 w 1838325"/>
              <a:gd name="connsiteY33" fmla="*/ 731520 h 2058353"/>
              <a:gd name="connsiteX34" fmla="*/ 93345 w 1838325"/>
              <a:gd name="connsiteY34" fmla="*/ 595313 h 2058353"/>
              <a:gd name="connsiteX35" fmla="*/ 123825 w 1838325"/>
              <a:gd name="connsiteY35" fmla="*/ 426720 h 2058353"/>
              <a:gd name="connsiteX36" fmla="*/ 254318 w 1838325"/>
              <a:gd name="connsiteY36" fmla="*/ 234315 h 2058353"/>
              <a:gd name="connsiteX37" fmla="*/ 467678 w 1838325"/>
              <a:gd name="connsiteY37" fmla="*/ 91440 h 2058353"/>
              <a:gd name="connsiteX38" fmla="*/ 752475 w 1838325"/>
              <a:gd name="connsiteY38" fmla="*/ 20003 h 2058353"/>
              <a:gd name="connsiteX39" fmla="*/ 1062990 w 1838325"/>
              <a:gd name="connsiteY39" fmla="*/ 0 h 2058353"/>
              <a:gd name="connsiteX0" fmla="*/ 1062990 w 1838325"/>
              <a:gd name="connsiteY0" fmla="*/ 0 h 2058353"/>
              <a:gd name="connsiteX1" fmla="*/ 1751648 w 1838325"/>
              <a:gd name="connsiteY1" fmla="*/ 55245 h 2058353"/>
              <a:gd name="connsiteX2" fmla="*/ 1781175 w 1838325"/>
              <a:gd name="connsiteY2" fmla="*/ 518160 h 2058353"/>
              <a:gd name="connsiteX3" fmla="*/ 1485900 w 1838325"/>
              <a:gd name="connsiteY3" fmla="*/ 445770 h 2058353"/>
              <a:gd name="connsiteX4" fmla="*/ 1241108 w 1838325"/>
              <a:gd name="connsiteY4" fmla="*/ 425768 h 2058353"/>
              <a:gd name="connsiteX5" fmla="*/ 999173 w 1838325"/>
              <a:gd name="connsiteY5" fmla="*/ 466725 h 2058353"/>
              <a:gd name="connsiteX6" fmla="*/ 902970 w 1838325"/>
              <a:gd name="connsiteY6" fmla="*/ 625793 h 2058353"/>
              <a:gd name="connsiteX7" fmla="*/ 918210 w 1838325"/>
              <a:gd name="connsiteY7" fmla="*/ 681038 h 2058353"/>
              <a:gd name="connsiteX8" fmla="*/ 974408 w 1838325"/>
              <a:gd name="connsiteY8" fmla="*/ 743903 h 2058353"/>
              <a:gd name="connsiteX9" fmla="*/ 1082992 w 1838325"/>
              <a:gd name="connsiteY9" fmla="*/ 822960 h 2058353"/>
              <a:gd name="connsiteX10" fmla="*/ 1294448 w 1838325"/>
              <a:gd name="connsiteY10" fmla="*/ 950595 h 2058353"/>
              <a:gd name="connsiteX11" fmla="*/ 1438275 w 1838325"/>
              <a:gd name="connsiteY11" fmla="*/ 1030605 h 2058353"/>
              <a:gd name="connsiteX12" fmla="*/ 1586865 w 1838325"/>
              <a:gd name="connsiteY12" fmla="*/ 1119188 h 2058353"/>
              <a:gd name="connsiteX13" fmla="*/ 1706880 w 1838325"/>
              <a:gd name="connsiteY13" fmla="*/ 1222057 h 2058353"/>
              <a:gd name="connsiteX14" fmla="*/ 1784985 w 1838325"/>
              <a:gd name="connsiteY14" fmla="*/ 1315403 h 2058353"/>
              <a:gd name="connsiteX15" fmla="*/ 1824990 w 1838325"/>
              <a:gd name="connsiteY15" fmla="*/ 1401128 h 2058353"/>
              <a:gd name="connsiteX16" fmla="*/ 1838325 w 1838325"/>
              <a:gd name="connsiteY16" fmla="*/ 1493520 h 2058353"/>
              <a:gd name="connsiteX17" fmla="*/ 1758315 w 1838325"/>
              <a:gd name="connsiteY17" fmla="*/ 1735455 h 2058353"/>
              <a:gd name="connsiteX18" fmla="*/ 1529715 w 1838325"/>
              <a:gd name="connsiteY18" fmla="*/ 1925003 h 2058353"/>
              <a:gd name="connsiteX19" fmla="*/ 1176338 w 1838325"/>
              <a:gd name="connsiteY19" fmla="*/ 2028825 h 2058353"/>
              <a:gd name="connsiteX20" fmla="*/ 802958 w 1838325"/>
              <a:gd name="connsiteY20" fmla="*/ 2058353 h 2058353"/>
              <a:gd name="connsiteX21" fmla="*/ 27622 w 1838325"/>
              <a:gd name="connsiteY21" fmla="*/ 1991678 h 2058353"/>
              <a:gd name="connsiteX22" fmla="*/ 0 w 1838325"/>
              <a:gd name="connsiteY22" fmla="*/ 1510665 h 2058353"/>
              <a:gd name="connsiteX23" fmla="*/ 355283 w 1838325"/>
              <a:gd name="connsiteY23" fmla="*/ 1608773 h 2058353"/>
              <a:gd name="connsiteX24" fmla="*/ 642937 w 1838325"/>
              <a:gd name="connsiteY24" fmla="*/ 1636395 h 2058353"/>
              <a:gd name="connsiteX25" fmla="*/ 931545 w 1838325"/>
              <a:gd name="connsiteY25" fmla="*/ 1600200 h 2058353"/>
              <a:gd name="connsiteX26" fmla="*/ 1027748 w 1838325"/>
              <a:gd name="connsiteY26" fmla="*/ 1493520 h 2058353"/>
              <a:gd name="connsiteX27" fmla="*/ 1018223 w 1838325"/>
              <a:gd name="connsiteY27" fmla="*/ 1447800 h 2058353"/>
              <a:gd name="connsiteX28" fmla="*/ 982980 w 1838325"/>
              <a:gd name="connsiteY28" fmla="*/ 1398270 h 2058353"/>
              <a:gd name="connsiteX29" fmla="*/ 907733 w 1838325"/>
              <a:gd name="connsiteY29" fmla="*/ 1338263 h 2058353"/>
              <a:gd name="connsiteX30" fmla="*/ 526733 w 1838325"/>
              <a:gd name="connsiteY30" fmla="*/ 1106805 h 2058353"/>
              <a:gd name="connsiteX31" fmla="*/ 354330 w 1838325"/>
              <a:gd name="connsiteY31" fmla="*/ 992505 h 2058353"/>
              <a:gd name="connsiteX32" fmla="*/ 200025 w 1838325"/>
              <a:gd name="connsiteY32" fmla="*/ 858203 h 2058353"/>
              <a:gd name="connsiteX33" fmla="*/ 119063 w 1838325"/>
              <a:gd name="connsiteY33" fmla="*/ 731520 h 2058353"/>
              <a:gd name="connsiteX34" fmla="*/ 93345 w 1838325"/>
              <a:gd name="connsiteY34" fmla="*/ 595313 h 2058353"/>
              <a:gd name="connsiteX35" fmla="*/ 123825 w 1838325"/>
              <a:gd name="connsiteY35" fmla="*/ 426720 h 2058353"/>
              <a:gd name="connsiteX36" fmla="*/ 254318 w 1838325"/>
              <a:gd name="connsiteY36" fmla="*/ 234315 h 2058353"/>
              <a:gd name="connsiteX37" fmla="*/ 467678 w 1838325"/>
              <a:gd name="connsiteY37" fmla="*/ 91440 h 2058353"/>
              <a:gd name="connsiteX38" fmla="*/ 752475 w 1838325"/>
              <a:gd name="connsiteY38" fmla="*/ 20003 h 2058353"/>
              <a:gd name="connsiteX39" fmla="*/ 1062990 w 1838325"/>
              <a:gd name="connsiteY39" fmla="*/ 0 h 2058353"/>
              <a:gd name="connsiteX0" fmla="*/ 1082040 w 1857375"/>
              <a:gd name="connsiteY0" fmla="*/ 0 h 2058353"/>
              <a:gd name="connsiteX1" fmla="*/ 1770698 w 1857375"/>
              <a:gd name="connsiteY1" fmla="*/ 55245 h 2058353"/>
              <a:gd name="connsiteX2" fmla="*/ 1800225 w 1857375"/>
              <a:gd name="connsiteY2" fmla="*/ 518160 h 2058353"/>
              <a:gd name="connsiteX3" fmla="*/ 1504950 w 1857375"/>
              <a:gd name="connsiteY3" fmla="*/ 445770 h 2058353"/>
              <a:gd name="connsiteX4" fmla="*/ 1260158 w 1857375"/>
              <a:gd name="connsiteY4" fmla="*/ 425768 h 2058353"/>
              <a:gd name="connsiteX5" fmla="*/ 1018223 w 1857375"/>
              <a:gd name="connsiteY5" fmla="*/ 466725 h 2058353"/>
              <a:gd name="connsiteX6" fmla="*/ 922020 w 1857375"/>
              <a:gd name="connsiteY6" fmla="*/ 625793 h 2058353"/>
              <a:gd name="connsiteX7" fmla="*/ 937260 w 1857375"/>
              <a:gd name="connsiteY7" fmla="*/ 681038 h 2058353"/>
              <a:gd name="connsiteX8" fmla="*/ 993458 w 1857375"/>
              <a:gd name="connsiteY8" fmla="*/ 743903 h 2058353"/>
              <a:gd name="connsiteX9" fmla="*/ 1102042 w 1857375"/>
              <a:gd name="connsiteY9" fmla="*/ 822960 h 2058353"/>
              <a:gd name="connsiteX10" fmla="*/ 1313498 w 1857375"/>
              <a:gd name="connsiteY10" fmla="*/ 950595 h 2058353"/>
              <a:gd name="connsiteX11" fmla="*/ 1457325 w 1857375"/>
              <a:gd name="connsiteY11" fmla="*/ 1030605 h 2058353"/>
              <a:gd name="connsiteX12" fmla="*/ 1605915 w 1857375"/>
              <a:gd name="connsiteY12" fmla="*/ 1119188 h 2058353"/>
              <a:gd name="connsiteX13" fmla="*/ 1725930 w 1857375"/>
              <a:gd name="connsiteY13" fmla="*/ 1222057 h 2058353"/>
              <a:gd name="connsiteX14" fmla="*/ 1804035 w 1857375"/>
              <a:gd name="connsiteY14" fmla="*/ 1315403 h 2058353"/>
              <a:gd name="connsiteX15" fmla="*/ 1844040 w 1857375"/>
              <a:gd name="connsiteY15" fmla="*/ 1401128 h 2058353"/>
              <a:gd name="connsiteX16" fmla="*/ 1857375 w 1857375"/>
              <a:gd name="connsiteY16" fmla="*/ 1493520 h 2058353"/>
              <a:gd name="connsiteX17" fmla="*/ 1777365 w 1857375"/>
              <a:gd name="connsiteY17" fmla="*/ 1735455 h 2058353"/>
              <a:gd name="connsiteX18" fmla="*/ 1548765 w 1857375"/>
              <a:gd name="connsiteY18" fmla="*/ 1925003 h 2058353"/>
              <a:gd name="connsiteX19" fmla="*/ 1195388 w 1857375"/>
              <a:gd name="connsiteY19" fmla="*/ 2028825 h 2058353"/>
              <a:gd name="connsiteX20" fmla="*/ 822008 w 1857375"/>
              <a:gd name="connsiteY20" fmla="*/ 2058353 h 2058353"/>
              <a:gd name="connsiteX21" fmla="*/ 46672 w 1857375"/>
              <a:gd name="connsiteY21" fmla="*/ 1991678 h 2058353"/>
              <a:gd name="connsiteX22" fmla="*/ 0 w 1857375"/>
              <a:gd name="connsiteY22" fmla="*/ 1510665 h 2058353"/>
              <a:gd name="connsiteX23" fmla="*/ 374333 w 1857375"/>
              <a:gd name="connsiteY23" fmla="*/ 1608773 h 2058353"/>
              <a:gd name="connsiteX24" fmla="*/ 661987 w 1857375"/>
              <a:gd name="connsiteY24" fmla="*/ 1636395 h 2058353"/>
              <a:gd name="connsiteX25" fmla="*/ 950595 w 1857375"/>
              <a:gd name="connsiteY25" fmla="*/ 1600200 h 2058353"/>
              <a:gd name="connsiteX26" fmla="*/ 1046798 w 1857375"/>
              <a:gd name="connsiteY26" fmla="*/ 1493520 h 2058353"/>
              <a:gd name="connsiteX27" fmla="*/ 1037273 w 1857375"/>
              <a:gd name="connsiteY27" fmla="*/ 1447800 h 2058353"/>
              <a:gd name="connsiteX28" fmla="*/ 1002030 w 1857375"/>
              <a:gd name="connsiteY28" fmla="*/ 1398270 h 2058353"/>
              <a:gd name="connsiteX29" fmla="*/ 926783 w 1857375"/>
              <a:gd name="connsiteY29" fmla="*/ 1338263 h 2058353"/>
              <a:gd name="connsiteX30" fmla="*/ 545783 w 1857375"/>
              <a:gd name="connsiteY30" fmla="*/ 1106805 h 2058353"/>
              <a:gd name="connsiteX31" fmla="*/ 373380 w 1857375"/>
              <a:gd name="connsiteY31" fmla="*/ 992505 h 2058353"/>
              <a:gd name="connsiteX32" fmla="*/ 219075 w 1857375"/>
              <a:gd name="connsiteY32" fmla="*/ 858203 h 2058353"/>
              <a:gd name="connsiteX33" fmla="*/ 138113 w 1857375"/>
              <a:gd name="connsiteY33" fmla="*/ 731520 h 2058353"/>
              <a:gd name="connsiteX34" fmla="*/ 112395 w 1857375"/>
              <a:gd name="connsiteY34" fmla="*/ 595313 h 2058353"/>
              <a:gd name="connsiteX35" fmla="*/ 142875 w 1857375"/>
              <a:gd name="connsiteY35" fmla="*/ 426720 h 2058353"/>
              <a:gd name="connsiteX36" fmla="*/ 273368 w 1857375"/>
              <a:gd name="connsiteY36" fmla="*/ 234315 h 2058353"/>
              <a:gd name="connsiteX37" fmla="*/ 486728 w 1857375"/>
              <a:gd name="connsiteY37" fmla="*/ 91440 h 2058353"/>
              <a:gd name="connsiteX38" fmla="*/ 771525 w 1857375"/>
              <a:gd name="connsiteY38" fmla="*/ 20003 h 2058353"/>
              <a:gd name="connsiteX39" fmla="*/ 1082040 w 1857375"/>
              <a:gd name="connsiteY39" fmla="*/ 0 h 2058353"/>
              <a:gd name="connsiteX0" fmla="*/ 1082040 w 1857375"/>
              <a:gd name="connsiteY0" fmla="*/ 0 h 2058353"/>
              <a:gd name="connsiteX1" fmla="*/ 1770698 w 1857375"/>
              <a:gd name="connsiteY1" fmla="*/ 55245 h 2058353"/>
              <a:gd name="connsiteX2" fmla="*/ 1800225 w 1857375"/>
              <a:gd name="connsiteY2" fmla="*/ 518160 h 2058353"/>
              <a:gd name="connsiteX3" fmla="*/ 1504950 w 1857375"/>
              <a:gd name="connsiteY3" fmla="*/ 445770 h 2058353"/>
              <a:gd name="connsiteX4" fmla="*/ 1260158 w 1857375"/>
              <a:gd name="connsiteY4" fmla="*/ 425768 h 2058353"/>
              <a:gd name="connsiteX5" fmla="*/ 1018223 w 1857375"/>
              <a:gd name="connsiteY5" fmla="*/ 466725 h 2058353"/>
              <a:gd name="connsiteX6" fmla="*/ 922020 w 1857375"/>
              <a:gd name="connsiteY6" fmla="*/ 625793 h 2058353"/>
              <a:gd name="connsiteX7" fmla="*/ 937260 w 1857375"/>
              <a:gd name="connsiteY7" fmla="*/ 681038 h 2058353"/>
              <a:gd name="connsiteX8" fmla="*/ 993458 w 1857375"/>
              <a:gd name="connsiteY8" fmla="*/ 743903 h 2058353"/>
              <a:gd name="connsiteX9" fmla="*/ 1102042 w 1857375"/>
              <a:gd name="connsiteY9" fmla="*/ 822960 h 2058353"/>
              <a:gd name="connsiteX10" fmla="*/ 1313498 w 1857375"/>
              <a:gd name="connsiteY10" fmla="*/ 950595 h 2058353"/>
              <a:gd name="connsiteX11" fmla="*/ 1457325 w 1857375"/>
              <a:gd name="connsiteY11" fmla="*/ 1030605 h 2058353"/>
              <a:gd name="connsiteX12" fmla="*/ 1605915 w 1857375"/>
              <a:gd name="connsiteY12" fmla="*/ 1119188 h 2058353"/>
              <a:gd name="connsiteX13" fmla="*/ 1725930 w 1857375"/>
              <a:gd name="connsiteY13" fmla="*/ 1222057 h 2058353"/>
              <a:gd name="connsiteX14" fmla="*/ 1804035 w 1857375"/>
              <a:gd name="connsiteY14" fmla="*/ 1315403 h 2058353"/>
              <a:gd name="connsiteX15" fmla="*/ 1844040 w 1857375"/>
              <a:gd name="connsiteY15" fmla="*/ 1401128 h 2058353"/>
              <a:gd name="connsiteX16" fmla="*/ 1857375 w 1857375"/>
              <a:gd name="connsiteY16" fmla="*/ 1493520 h 2058353"/>
              <a:gd name="connsiteX17" fmla="*/ 1777365 w 1857375"/>
              <a:gd name="connsiteY17" fmla="*/ 1735455 h 2058353"/>
              <a:gd name="connsiteX18" fmla="*/ 1548765 w 1857375"/>
              <a:gd name="connsiteY18" fmla="*/ 1925003 h 2058353"/>
              <a:gd name="connsiteX19" fmla="*/ 1195388 w 1857375"/>
              <a:gd name="connsiteY19" fmla="*/ 2028825 h 2058353"/>
              <a:gd name="connsiteX20" fmla="*/ 822008 w 1857375"/>
              <a:gd name="connsiteY20" fmla="*/ 2058353 h 2058353"/>
              <a:gd name="connsiteX21" fmla="*/ 46672 w 1857375"/>
              <a:gd name="connsiteY21" fmla="*/ 1991678 h 2058353"/>
              <a:gd name="connsiteX22" fmla="*/ 0 w 1857375"/>
              <a:gd name="connsiteY22" fmla="*/ 1510665 h 2058353"/>
              <a:gd name="connsiteX23" fmla="*/ 374333 w 1857375"/>
              <a:gd name="connsiteY23" fmla="*/ 1608773 h 2058353"/>
              <a:gd name="connsiteX24" fmla="*/ 661987 w 1857375"/>
              <a:gd name="connsiteY24" fmla="*/ 1636395 h 2058353"/>
              <a:gd name="connsiteX25" fmla="*/ 950595 w 1857375"/>
              <a:gd name="connsiteY25" fmla="*/ 1600200 h 2058353"/>
              <a:gd name="connsiteX26" fmla="*/ 1046798 w 1857375"/>
              <a:gd name="connsiteY26" fmla="*/ 1493520 h 2058353"/>
              <a:gd name="connsiteX27" fmla="*/ 1037273 w 1857375"/>
              <a:gd name="connsiteY27" fmla="*/ 1447800 h 2058353"/>
              <a:gd name="connsiteX28" fmla="*/ 1002030 w 1857375"/>
              <a:gd name="connsiteY28" fmla="*/ 1398270 h 2058353"/>
              <a:gd name="connsiteX29" fmla="*/ 926783 w 1857375"/>
              <a:gd name="connsiteY29" fmla="*/ 1338263 h 2058353"/>
              <a:gd name="connsiteX30" fmla="*/ 545783 w 1857375"/>
              <a:gd name="connsiteY30" fmla="*/ 1106805 h 2058353"/>
              <a:gd name="connsiteX31" fmla="*/ 373380 w 1857375"/>
              <a:gd name="connsiteY31" fmla="*/ 992505 h 2058353"/>
              <a:gd name="connsiteX32" fmla="*/ 219075 w 1857375"/>
              <a:gd name="connsiteY32" fmla="*/ 858203 h 2058353"/>
              <a:gd name="connsiteX33" fmla="*/ 138113 w 1857375"/>
              <a:gd name="connsiteY33" fmla="*/ 731520 h 2058353"/>
              <a:gd name="connsiteX34" fmla="*/ 112395 w 1857375"/>
              <a:gd name="connsiteY34" fmla="*/ 595313 h 2058353"/>
              <a:gd name="connsiteX35" fmla="*/ 142875 w 1857375"/>
              <a:gd name="connsiteY35" fmla="*/ 426720 h 2058353"/>
              <a:gd name="connsiteX36" fmla="*/ 273368 w 1857375"/>
              <a:gd name="connsiteY36" fmla="*/ 234315 h 2058353"/>
              <a:gd name="connsiteX37" fmla="*/ 486728 w 1857375"/>
              <a:gd name="connsiteY37" fmla="*/ 91440 h 2058353"/>
              <a:gd name="connsiteX38" fmla="*/ 771525 w 1857375"/>
              <a:gd name="connsiteY38" fmla="*/ 20003 h 2058353"/>
              <a:gd name="connsiteX39" fmla="*/ 1082040 w 1857375"/>
              <a:gd name="connsiteY39" fmla="*/ 0 h 2058353"/>
              <a:gd name="connsiteX0" fmla="*/ 1082040 w 1857375"/>
              <a:gd name="connsiteY0" fmla="*/ 0 h 2059719"/>
              <a:gd name="connsiteX1" fmla="*/ 1770698 w 1857375"/>
              <a:gd name="connsiteY1" fmla="*/ 55245 h 2059719"/>
              <a:gd name="connsiteX2" fmla="*/ 1800225 w 1857375"/>
              <a:gd name="connsiteY2" fmla="*/ 518160 h 2059719"/>
              <a:gd name="connsiteX3" fmla="*/ 1504950 w 1857375"/>
              <a:gd name="connsiteY3" fmla="*/ 445770 h 2059719"/>
              <a:gd name="connsiteX4" fmla="*/ 1260158 w 1857375"/>
              <a:gd name="connsiteY4" fmla="*/ 425768 h 2059719"/>
              <a:gd name="connsiteX5" fmla="*/ 1018223 w 1857375"/>
              <a:gd name="connsiteY5" fmla="*/ 466725 h 2059719"/>
              <a:gd name="connsiteX6" fmla="*/ 922020 w 1857375"/>
              <a:gd name="connsiteY6" fmla="*/ 625793 h 2059719"/>
              <a:gd name="connsiteX7" fmla="*/ 937260 w 1857375"/>
              <a:gd name="connsiteY7" fmla="*/ 681038 h 2059719"/>
              <a:gd name="connsiteX8" fmla="*/ 993458 w 1857375"/>
              <a:gd name="connsiteY8" fmla="*/ 743903 h 2059719"/>
              <a:gd name="connsiteX9" fmla="*/ 1102042 w 1857375"/>
              <a:gd name="connsiteY9" fmla="*/ 822960 h 2059719"/>
              <a:gd name="connsiteX10" fmla="*/ 1313498 w 1857375"/>
              <a:gd name="connsiteY10" fmla="*/ 950595 h 2059719"/>
              <a:gd name="connsiteX11" fmla="*/ 1457325 w 1857375"/>
              <a:gd name="connsiteY11" fmla="*/ 1030605 h 2059719"/>
              <a:gd name="connsiteX12" fmla="*/ 1605915 w 1857375"/>
              <a:gd name="connsiteY12" fmla="*/ 1119188 h 2059719"/>
              <a:gd name="connsiteX13" fmla="*/ 1725930 w 1857375"/>
              <a:gd name="connsiteY13" fmla="*/ 1222057 h 2059719"/>
              <a:gd name="connsiteX14" fmla="*/ 1804035 w 1857375"/>
              <a:gd name="connsiteY14" fmla="*/ 1315403 h 2059719"/>
              <a:gd name="connsiteX15" fmla="*/ 1844040 w 1857375"/>
              <a:gd name="connsiteY15" fmla="*/ 1401128 h 2059719"/>
              <a:gd name="connsiteX16" fmla="*/ 1857375 w 1857375"/>
              <a:gd name="connsiteY16" fmla="*/ 1493520 h 2059719"/>
              <a:gd name="connsiteX17" fmla="*/ 1777365 w 1857375"/>
              <a:gd name="connsiteY17" fmla="*/ 1735455 h 2059719"/>
              <a:gd name="connsiteX18" fmla="*/ 1548765 w 1857375"/>
              <a:gd name="connsiteY18" fmla="*/ 1925003 h 2059719"/>
              <a:gd name="connsiteX19" fmla="*/ 1195388 w 1857375"/>
              <a:gd name="connsiteY19" fmla="*/ 2028825 h 2059719"/>
              <a:gd name="connsiteX20" fmla="*/ 822008 w 1857375"/>
              <a:gd name="connsiteY20" fmla="*/ 2058353 h 2059719"/>
              <a:gd name="connsiteX21" fmla="*/ 37147 w 1857375"/>
              <a:gd name="connsiteY21" fmla="*/ 1991678 h 2059719"/>
              <a:gd name="connsiteX22" fmla="*/ 0 w 1857375"/>
              <a:gd name="connsiteY22" fmla="*/ 1510665 h 2059719"/>
              <a:gd name="connsiteX23" fmla="*/ 374333 w 1857375"/>
              <a:gd name="connsiteY23" fmla="*/ 1608773 h 2059719"/>
              <a:gd name="connsiteX24" fmla="*/ 661987 w 1857375"/>
              <a:gd name="connsiteY24" fmla="*/ 1636395 h 2059719"/>
              <a:gd name="connsiteX25" fmla="*/ 950595 w 1857375"/>
              <a:gd name="connsiteY25" fmla="*/ 1600200 h 2059719"/>
              <a:gd name="connsiteX26" fmla="*/ 1046798 w 1857375"/>
              <a:gd name="connsiteY26" fmla="*/ 1493520 h 2059719"/>
              <a:gd name="connsiteX27" fmla="*/ 1037273 w 1857375"/>
              <a:gd name="connsiteY27" fmla="*/ 1447800 h 2059719"/>
              <a:gd name="connsiteX28" fmla="*/ 1002030 w 1857375"/>
              <a:gd name="connsiteY28" fmla="*/ 1398270 h 2059719"/>
              <a:gd name="connsiteX29" fmla="*/ 926783 w 1857375"/>
              <a:gd name="connsiteY29" fmla="*/ 1338263 h 2059719"/>
              <a:gd name="connsiteX30" fmla="*/ 545783 w 1857375"/>
              <a:gd name="connsiteY30" fmla="*/ 1106805 h 2059719"/>
              <a:gd name="connsiteX31" fmla="*/ 373380 w 1857375"/>
              <a:gd name="connsiteY31" fmla="*/ 992505 h 2059719"/>
              <a:gd name="connsiteX32" fmla="*/ 219075 w 1857375"/>
              <a:gd name="connsiteY32" fmla="*/ 858203 h 2059719"/>
              <a:gd name="connsiteX33" fmla="*/ 138113 w 1857375"/>
              <a:gd name="connsiteY33" fmla="*/ 731520 h 2059719"/>
              <a:gd name="connsiteX34" fmla="*/ 112395 w 1857375"/>
              <a:gd name="connsiteY34" fmla="*/ 595313 h 2059719"/>
              <a:gd name="connsiteX35" fmla="*/ 142875 w 1857375"/>
              <a:gd name="connsiteY35" fmla="*/ 426720 h 2059719"/>
              <a:gd name="connsiteX36" fmla="*/ 273368 w 1857375"/>
              <a:gd name="connsiteY36" fmla="*/ 234315 h 2059719"/>
              <a:gd name="connsiteX37" fmla="*/ 486728 w 1857375"/>
              <a:gd name="connsiteY37" fmla="*/ 91440 h 2059719"/>
              <a:gd name="connsiteX38" fmla="*/ 771525 w 1857375"/>
              <a:gd name="connsiteY38" fmla="*/ 20003 h 2059719"/>
              <a:gd name="connsiteX39" fmla="*/ 1082040 w 1857375"/>
              <a:gd name="connsiteY39" fmla="*/ 0 h 2059719"/>
              <a:gd name="connsiteX0" fmla="*/ 1082040 w 1857375"/>
              <a:gd name="connsiteY0" fmla="*/ 0 h 2059719"/>
              <a:gd name="connsiteX1" fmla="*/ 1770698 w 1857375"/>
              <a:gd name="connsiteY1" fmla="*/ 55245 h 2059719"/>
              <a:gd name="connsiteX2" fmla="*/ 1800225 w 1857375"/>
              <a:gd name="connsiteY2" fmla="*/ 518160 h 2059719"/>
              <a:gd name="connsiteX3" fmla="*/ 1504950 w 1857375"/>
              <a:gd name="connsiteY3" fmla="*/ 445770 h 2059719"/>
              <a:gd name="connsiteX4" fmla="*/ 1260158 w 1857375"/>
              <a:gd name="connsiteY4" fmla="*/ 425768 h 2059719"/>
              <a:gd name="connsiteX5" fmla="*/ 1018223 w 1857375"/>
              <a:gd name="connsiteY5" fmla="*/ 466725 h 2059719"/>
              <a:gd name="connsiteX6" fmla="*/ 922020 w 1857375"/>
              <a:gd name="connsiteY6" fmla="*/ 625793 h 2059719"/>
              <a:gd name="connsiteX7" fmla="*/ 937260 w 1857375"/>
              <a:gd name="connsiteY7" fmla="*/ 681038 h 2059719"/>
              <a:gd name="connsiteX8" fmla="*/ 993458 w 1857375"/>
              <a:gd name="connsiteY8" fmla="*/ 743903 h 2059719"/>
              <a:gd name="connsiteX9" fmla="*/ 1102042 w 1857375"/>
              <a:gd name="connsiteY9" fmla="*/ 822960 h 2059719"/>
              <a:gd name="connsiteX10" fmla="*/ 1313498 w 1857375"/>
              <a:gd name="connsiteY10" fmla="*/ 950595 h 2059719"/>
              <a:gd name="connsiteX11" fmla="*/ 1457325 w 1857375"/>
              <a:gd name="connsiteY11" fmla="*/ 1030605 h 2059719"/>
              <a:gd name="connsiteX12" fmla="*/ 1605915 w 1857375"/>
              <a:gd name="connsiteY12" fmla="*/ 1119188 h 2059719"/>
              <a:gd name="connsiteX13" fmla="*/ 1725930 w 1857375"/>
              <a:gd name="connsiteY13" fmla="*/ 1222057 h 2059719"/>
              <a:gd name="connsiteX14" fmla="*/ 1804035 w 1857375"/>
              <a:gd name="connsiteY14" fmla="*/ 1315403 h 2059719"/>
              <a:gd name="connsiteX15" fmla="*/ 1844040 w 1857375"/>
              <a:gd name="connsiteY15" fmla="*/ 1401128 h 2059719"/>
              <a:gd name="connsiteX16" fmla="*/ 1857375 w 1857375"/>
              <a:gd name="connsiteY16" fmla="*/ 1493520 h 2059719"/>
              <a:gd name="connsiteX17" fmla="*/ 1777365 w 1857375"/>
              <a:gd name="connsiteY17" fmla="*/ 1735455 h 2059719"/>
              <a:gd name="connsiteX18" fmla="*/ 1548765 w 1857375"/>
              <a:gd name="connsiteY18" fmla="*/ 1925003 h 2059719"/>
              <a:gd name="connsiteX19" fmla="*/ 1195388 w 1857375"/>
              <a:gd name="connsiteY19" fmla="*/ 2028825 h 2059719"/>
              <a:gd name="connsiteX20" fmla="*/ 822008 w 1857375"/>
              <a:gd name="connsiteY20" fmla="*/ 2058353 h 2059719"/>
              <a:gd name="connsiteX21" fmla="*/ 37147 w 1857375"/>
              <a:gd name="connsiteY21" fmla="*/ 1991678 h 2059719"/>
              <a:gd name="connsiteX22" fmla="*/ 0 w 1857375"/>
              <a:gd name="connsiteY22" fmla="*/ 1510665 h 2059719"/>
              <a:gd name="connsiteX23" fmla="*/ 374333 w 1857375"/>
              <a:gd name="connsiteY23" fmla="*/ 1608773 h 2059719"/>
              <a:gd name="connsiteX24" fmla="*/ 661987 w 1857375"/>
              <a:gd name="connsiteY24" fmla="*/ 1636395 h 2059719"/>
              <a:gd name="connsiteX25" fmla="*/ 950595 w 1857375"/>
              <a:gd name="connsiteY25" fmla="*/ 1600200 h 2059719"/>
              <a:gd name="connsiteX26" fmla="*/ 1046798 w 1857375"/>
              <a:gd name="connsiteY26" fmla="*/ 1493520 h 2059719"/>
              <a:gd name="connsiteX27" fmla="*/ 1037273 w 1857375"/>
              <a:gd name="connsiteY27" fmla="*/ 1447800 h 2059719"/>
              <a:gd name="connsiteX28" fmla="*/ 1002030 w 1857375"/>
              <a:gd name="connsiteY28" fmla="*/ 1398270 h 2059719"/>
              <a:gd name="connsiteX29" fmla="*/ 926783 w 1857375"/>
              <a:gd name="connsiteY29" fmla="*/ 1338263 h 2059719"/>
              <a:gd name="connsiteX30" fmla="*/ 545783 w 1857375"/>
              <a:gd name="connsiteY30" fmla="*/ 1106805 h 2059719"/>
              <a:gd name="connsiteX31" fmla="*/ 373380 w 1857375"/>
              <a:gd name="connsiteY31" fmla="*/ 992505 h 2059719"/>
              <a:gd name="connsiteX32" fmla="*/ 219075 w 1857375"/>
              <a:gd name="connsiteY32" fmla="*/ 858203 h 2059719"/>
              <a:gd name="connsiteX33" fmla="*/ 138113 w 1857375"/>
              <a:gd name="connsiteY33" fmla="*/ 731520 h 2059719"/>
              <a:gd name="connsiteX34" fmla="*/ 112395 w 1857375"/>
              <a:gd name="connsiteY34" fmla="*/ 595313 h 2059719"/>
              <a:gd name="connsiteX35" fmla="*/ 142875 w 1857375"/>
              <a:gd name="connsiteY35" fmla="*/ 426720 h 2059719"/>
              <a:gd name="connsiteX36" fmla="*/ 273368 w 1857375"/>
              <a:gd name="connsiteY36" fmla="*/ 234315 h 2059719"/>
              <a:gd name="connsiteX37" fmla="*/ 486728 w 1857375"/>
              <a:gd name="connsiteY37" fmla="*/ 91440 h 2059719"/>
              <a:gd name="connsiteX38" fmla="*/ 771525 w 1857375"/>
              <a:gd name="connsiteY38" fmla="*/ 20003 h 2059719"/>
              <a:gd name="connsiteX39" fmla="*/ 1082040 w 1857375"/>
              <a:gd name="connsiteY39" fmla="*/ 0 h 2059719"/>
              <a:gd name="connsiteX0" fmla="*/ 1082040 w 1857375"/>
              <a:gd name="connsiteY0" fmla="*/ 0 h 2059719"/>
              <a:gd name="connsiteX1" fmla="*/ 1770698 w 1857375"/>
              <a:gd name="connsiteY1" fmla="*/ 55245 h 2059719"/>
              <a:gd name="connsiteX2" fmla="*/ 1800225 w 1857375"/>
              <a:gd name="connsiteY2" fmla="*/ 518160 h 2059719"/>
              <a:gd name="connsiteX3" fmla="*/ 1504950 w 1857375"/>
              <a:gd name="connsiteY3" fmla="*/ 445770 h 2059719"/>
              <a:gd name="connsiteX4" fmla="*/ 1260158 w 1857375"/>
              <a:gd name="connsiteY4" fmla="*/ 425768 h 2059719"/>
              <a:gd name="connsiteX5" fmla="*/ 1018223 w 1857375"/>
              <a:gd name="connsiteY5" fmla="*/ 466725 h 2059719"/>
              <a:gd name="connsiteX6" fmla="*/ 922020 w 1857375"/>
              <a:gd name="connsiteY6" fmla="*/ 625793 h 2059719"/>
              <a:gd name="connsiteX7" fmla="*/ 937260 w 1857375"/>
              <a:gd name="connsiteY7" fmla="*/ 681038 h 2059719"/>
              <a:gd name="connsiteX8" fmla="*/ 993458 w 1857375"/>
              <a:gd name="connsiteY8" fmla="*/ 743903 h 2059719"/>
              <a:gd name="connsiteX9" fmla="*/ 1102042 w 1857375"/>
              <a:gd name="connsiteY9" fmla="*/ 822960 h 2059719"/>
              <a:gd name="connsiteX10" fmla="*/ 1313498 w 1857375"/>
              <a:gd name="connsiteY10" fmla="*/ 950595 h 2059719"/>
              <a:gd name="connsiteX11" fmla="*/ 1457325 w 1857375"/>
              <a:gd name="connsiteY11" fmla="*/ 1030605 h 2059719"/>
              <a:gd name="connsiteX12" fmla="*/ 1605915 w 1857375"/>
              <a:gd name="connsiteY12" fmla="*/ 1119188 h 2059719"/>
              <a:gd name="connsiteX13" fmla="*/ 1725930 w 1857375"/>
              <a:gd name="connsiteY13" fmla="*/ 1222057 h 2059719"/>
              <a:gd name="connsiteX14" fmla="*/ 1804035 w 1857375"/>
              <a:gd name="connsiteY14" fmla="*/ 1315403 h 2059719"/>
              <a:gd name="connsiteX15" fmla="*/ 1844040 w 1857375"/>
              <a:gd name="connsiteY15" fmla="*/ 1401128 h 2059719"/>
              <a:gd name="connsiteX16" fmla="*/ 1857375 w 1857375"/>
              <a:gd name="connsiteY16" fmla="*/ 1493520 h 2059719"/>
              <a:gd name="connsiteX17" fmla="*/ 1777365 w 1857375"/>
              <a:gd name="connsiteY17" fmla="*/ 1735455 h 2059719"/>
              <a:gd name="connsiteX18" fmla="*/ 1548765 w 1857375"/>
              <a:gd name="connsiteY18" fmla="*/ 1925003 h 2059719"/>
              <a:gd name="connsiteX19" fmla="*/ 1195388 w 1857375"/>
              <a:gd name="connsiteY19" fmla="*/ 2028825 h 2059719"/>
              <a:gd name="connsiteX20" fmla="*/ 822008 w 1857375"/>
              <a:gd name="connsiteY20" fmla="*/ 2058353 h 2059719"/>
              <a:gd name="connsiteX21" fmla="*/ 84772 w 1857375"/>
              <a:gd name="connsiteY21" fmla="*/ 1991678 h 2059719"/>
              <a:gd name="connsiteX22" fmla="*/ 0 w 1857375"/>
              <a:gd name="connsiteY22" fmla="*/ 1510665 h 2059719"/>
              <a:gd name="connsiteX23" fmla="*/ 374333 w 1857375"/>
              <a:gd name="connsiteY23" fmla="*/ 1608773 h 2059719"/>
              <a:gd name="connsiteX24" fmla="*/ 661987 w 1857375"/>
              <a:gd name="connsiteY24" fmla="*/ 1636395 h 2059719"/>
              <a:gd name="connsiteX25" fmla="*/ 950595 w 1857375"/>
              <a:gd name="connsiteY25" fmla="*/ 1600200 h 2059719"/>
              <a:gd name="connsiteX26" fmla="*/ 1046798 w 1857375"/>
              <a:gd name="connsiteY26" fmla="*/ 1493520 h 2059719"/>
              <a:gd name="connsiteX27" fmla="*/ 1037273 w 1857375"/>
              <a:gd name="connsiteY27" fmla="*/ 1447800 h 2059719"/>
              <a:gd name="connsiteX28" fmla="*/ 1002030 w 1857375"/>
              <a:gd name="connsiteY28" fmla="*/ 1398270 h 2059719"/>
              <a:gd name="connsiteX29" fmla="*/ 926783 w 1857375"/>
              <a:gd name="connsiteY29" fmla="*/ 1338263 h 2059719"/>
              <a:gd name="connsiteX30" fmla="*/ 545783 w 1857375"/>
              <a:gd name="connsiteY30" fmla="*/ 1106805 h 2059719"/>
              <a:gd name="connsiteX31" fmla="*/ 373380 w 1857375"/>
              <a:gd name="connsiteY31" fmla="*/ 992505 h 2059719"/>
              <a:gd name="connsiteX32" fmla="*/ 219075 w 1857375"/>
              <a:gd name="connsiteY32" fmla="*/ 858203 h 2059719"/>
              <a:gd name="connsiteX33" fmla="*/ 138113 w 1857375"/>
              <a:gd name="connsiteY33" fmla="*/ 731520 h 2059719"/>
              <a:gd name="connsiteX34" fmla="*/ 112395 w 1857375"/>
              <a:gd name="connsiteY34" fmla="*/ 595313 h 2059719"/>
              <a:gd name="connsiteX35" fmla="*/ 142875 w 1857375"/>
              <a:gd name="connsiteY35" fmla="*/ 426720 h 2059719"/>
              <a:gd name="connsiteX36" fmla="*/ 273368 w 1857375"/>
              <a:gd name="connsiteY36" fmla="*/ 234315 h 2059719"/>
              <a:gd name="connsiteX37" fmla="*/ 486728 w 1857375"/>
              <a:gd name="connsiteY37" fmla="*/ 91440 h 2059719"/>
              <a:gd name="connsiteX38" fmla="*/ 771525 w 1857375"/>
              <a:gd name="connsiteY38" fmla="*/ 20003 h 2059719"/>
              <a:gd name="connsiteX39" fmla="*/ 1082040 w 1857375"/>
              <a:gd name="connsiteY39" fmla="*/ 0 h 2059719"/>
              <a:gd name="connsiteX0" fmla="*/ 1082040 w 1857375"/>
              <a:gd name="connsiteY0" fmla="*/ 0 h 2059719"/>
              <a:gd name="connsiteX1" fmla="*/ 1732598 w 1857375"/>
              <a:gd name="connsiteY1" fmla="*/ 55245 h 2059719"/>
              <a:gd name="connsiteX2" fmla="*/ 1800225 w 1857375"/>
              <a:gd name="connsiteY2" fmla="*/ 518160 h 2059719"/>
              <a:gd name="connsiteX3" fmla="*/ 1504950 w 1857375"/>
              <a:gd name="connsiteY3" fmla="*/ 445770 h 2059719"/>
              <a:gd name="connsiteX4" fmla="*/ 1260158 w 1857375"/>
              <a:gd name="connsiteY4" fmla="*/ 425768 h 2059719"/>
              <a:gd name="connsiteX5" fmla="*/ 1018223 w 1857375"/>
              <a:gd name="connsiteY5" fmla="*/ 466725 h 2059719"/>
              <a:gd name="connsiteX6" fmla="*/ 922020 w 1857375"/>
              <a:gd name="connsiteY6" fmla="*/ 625793 h 2059719"/>
              <a:gd name="connsiteX7" fmla="*/ 937260 w 1857375"/>
              <a:gd name="connsiteY7" fmla="*/ 681038 h 2059719"/>
              <a:gd name="connsiteX8" fmla="*/ 993458 w 1857375"/>
              <a:gd name="connsiteY8" fmla="*/ 743903 h 2059719"/>
              <a:gd name="connsiteX9" fmla="*/ 1102042 w 1857375"/>
              <a:gd name="connsiteY9" fmla="*/ 822960 h 2059719"/>
              <a:gd name="connsiteX10" fmla="*/ 1313498 w 1857375"/>
              <a:gd name="connsiteY10" fmla="*/ 950595 h 2059719"/>
              <a:gd name="connsiteX11" fmla="*/ 1457325 w 1857375"/>
              <a:gd name="connsiteY11" fmla="*/ 1030605 h 2059719"/>
              <a:gd name="connsiteX12" fmla="*/ 1605915 w 1857375"/>
              <a:gd name="connsiteY12" fmla="*/ 1119188 h 2059719"/>
              <a:gd name="connsiteX13" fmla="*/ 1725930 w 1857375"/>
              <a:gd name="connsiteY13" fmla="*/ 1222057 h 2059719"/>
              <a:gd name="connsiteX14" fmla="*/ 1804035 w 1857375"/>
              <a:gd name="connsiteY14" fmla="*/ 1315403 h 2059719"/>
              <a:gd name="connsiteX15" fmla="*/ 1844040 w 1857375"/>
              <a:gd name="connsiteY15" fmla="*/ 1401128 h 2059719"/>
              <a:gd name="connsiteX16" fmla="*/ 1857375 w 1857375"/>
              <a:gd name="connsiteY16" fmla="*/ 1493520 h 2059719"/>
              <a:gd name="connsiteX17" fmla="*/ 1777365 w 1857375"/>
              <a:gd name="connsiteY17" fmla="*/ 1735455 h 2059719"/>
              <a:gd name="connsiteX18" fmla="*/ 1548765 w 1857375"/>
              <a:gd name="connsiteY18" fmla="*/ 1925003 h 2059719"/>
              <a:gd name="connsiteX19" fmla="*/ 1195388 w 1857375"/>
              <a:gd name="connsiteY19" fmla="*/ 2028825 h 2059719"/>
              <a:gd name="connsiteX20" fmla="*/ 822008 w 1857375"/>
              <a:gd name="connsiteY20" fmla="*/ 2058353 h 2059719"/>
              <a:gd name="connsiteX21" fmla="*/ 84772 w 1857375"/>
              <a:gd name="connsiteY21" fmla="*/ 1991678 h 2059719"/>
              <a:gd name="connsiteX22" fmla="*/ 0 w 1857375"/>
              <a:gd name="connsiteY22" fmla="*/ 1510665 h 2059719"/>
              <a:gd name="connsiteX23" fmla="*/ 374333 w 1857375"/>
              <a:gd name="connsiteY23" fmla="*/ 1608773 h 2059719"/>
              <a:gd name="connsiteX24" fmla="*/ 661987 w 1857375"/>
              <a:gd name="connsiteY24" fmla="*/ 1636395 h 2059719"/>
              <a:gd name="connsiteX25" fmla="*/ 950595 w 1857375"/>
              <a:gd name="connsiteY25" fmla="*/ 1600200 h 2059719"/>
              <a:gd name="connsiteX26" fmla="*/ 1046798 w 1857375"/>
              <a:gd name="connsiteY26" fmla="*/ 1493520 h 2059719"/>
              <a:gd name="connsiteX27" fmla="*/ 1037273 w 1857375"/>
              <a:gd name="connsiteY27" fmla="*/ 1447800 h 2059719"/>
              <a:gd name="connsiteX28" fmla="*/ 1002030 w 1857375"/>
              <a:gd name="connsiteY28" fmla="*/ 1398270 h 2059719"/>
              <a:gd name="connsiteX29" fmla="*/ 926783 w 1857375"/>
              <a:gd name="connsiteY29" fmla="*/ 1338263 h 2059719"/>
              <a:gd name="connsiteX30" fmla="*/ 545783 w 1857375"/>
              <a:gd name="connsiteY30" fmla="*/ 1106805 h 2059719"/>
              <a:gd name="connsiteX31" fmla="*/ 373380 w 1857375"/>
              <a:gd name="connsiteY31" fmla="*/ 992505 h 2059719"/>
              <a:gd name="connsiteX32" fmla="*/ 219075 w 1857375"/>
              <a:gd name="connsiteY32" fmla="*/ 858203 h 2059719"/>
              <a:gd name="connsiteX33" fmla="*/ 138113 w 1857375"/>
              <a:gd name="connsiteY33" fmla="*/ 731520 h 2059719"/>
              <a:gd name="connsiteX34" fmla="*/ 112395 w 1857375"/>
              <a:gd name="connsiteY34" fmla="*/ 595313 h 2059719"/>
              <a:gd name="connsiteX35" fmla="*/ 142875 w 1857375"/>
              <a:gd name="connsiteY35" fmla="*/ 426720 h 2059719"/>
              <a:gd name="connsiteX36" fmla="*/ 273368 w 1857375"/>
              <a:gd name="connsiteY36" fmla="*/ 234315 h 2059719"/>
              <a:gd name="connsiteX37" fmla="*/ 486728 w 1857375"/>
              <a:gd name="connsiteY37" fmla="*/ 91440 h 2059719"/>
              <a:gd name="connsiteX38" fmla="*/ 771525 w 1857375"/>
              <a:gd name="connsiteY38" fmla="*/ 20003 h 2059719"/>
              <a:gd name="connsiteX39" fmla="*/ 1082040 w 1857375"/>
              <a:gd name="connsiteY39" fmla="*/ 0 h 205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57375" h="2059719">
                <a:moveTo>
                  <a:pt x="1082040" y="0"/>
                </a:moveTo>
                <a:cubicBezTo>
                  <a:pt x="1292542" y="0"/>
                  <a:pt x="1483995" y="18097"/>
                  <a:pt x="1732598" y="55245"/>
                </a:cubicBezTo>
                <a:cubicBezTo>
                  <a:pt x="1736408" y="120015"/>
                  <a:pt x="1781175" y="382905"/>
                  <a:pt x="1800225" y="518160"/>
                </a:cubicBezTo>
                <a:cubicBezTo>
                  <a:pt x="1684973" y="482918"/>
                  <a:pt x="1599248" y="459105"/>
                  <a:pt x="1504950" y="445770"/>
                </a:cubicBezTo>
                <a:cubicBezTo>
                  <a:pt x="1409700" y="432435"/>
                  <a:pt x="1328738" y="425768"/>
                  <a:pt x="1260158" y="425768"/>
                </a:cubicBezTo>
                <a:cubicBezTo>
                  <a:pt x="1163003" y="425768"/>
                  <a:pt x="1082040" y="439103"/>
                  <a:pt x="1018223" y="466725"/>
                </a:cubicBezTo>
                <a:cubicBezTo>
                  <a:pt x="954405" y="494347"/>
                  <a:pt x="922020" y="584835"/>
                  <a:pt x="922020" y="625793"/>
                </a:cubicBezTo>
                <a:cubicBezTo>
                  <a:pt x="922020" y="644843"/>
                  <a:pt x="926783" y="662940"/>
                  <a:pt x="937260" y="681038"/>
                </a:cubicBezTo>
                <a:cubicBezTo>
                  <a:pt x="946785" y="699135"/>
                  <a:pt x="965835" y="720090"/>
                  <a:pt x="993458" y="743903"/>
                </a:cubicBezTo>
                <a:cubicBezTo>
                  <a:pt x="1021080" y="767715"/>
                  <a:pt x="1057275" y="794385"/>
                  <a:pt x="1102042" y="822960"/>
                </a:cubicBezTo>
                <a:cubicBezTo>
                  <a:pt x="1146810" y="851535"/>
                  <a:pt x="1217295" y="894397"/>
                  <a:pt x="1313498" y="950595"/>
                </a:cubicBezTo>
                <a:lnTo>
                  <a:pt x="1457325" y="1030605"/>
                </a:lnTo>
                <a:cubicBezTo>
                  <a:pt x="1497330" y="1055370"/>
                  <a:pt x="1559242" y="1084898"/>
                  <a:pt x="1605915" y="1119188"/>
                </a:cubicBezTo>
                <a:cubicBezTo>
                  <a:pt x="1651635" y="1154430"/>
                  <a:pt x="1691640" y="1188720"/>
                  <a:pt x="1725930" y="1222057"/>
                </a:cubicBezTo>
                <a:cubicBezTo>
                  <a:pt x="1759267" y="1256348"/>
                  <a:pt x="1785938" y="1286828"/>
                  <a:pt x="1804035" y="1315403"/>
                </a:cubicBezTo>
                <a:cubicBezTo>
                  <a:pt x="1822133" y="1343978"/>
                  <a:pt x="1835467" y="1372553"/>
                  <a:pt x="1844040" y="1401128"/>
                </a:cubicBezTo>
                <a:cubicBezTo>
                  <a:pt x="1852613" y="1429703"/>
                  <a:pt x="1857375" y="1460182"/>
                  <a:pt x="1857375" y="1493520"/>
                </a:cubicBezTo>
                <a:cubicBezTo>
                  <a:pt x="1857375" y="1578293"/>
                  <a:pt x="1830705" y="1659255"/>
                  <a:pt x="1777365" y="1735455"/>
                </a:cubicBezTo>
                <a:cubicBezTo>
                  <a:pt x="1724025" y="1812607"/>
                  <a:pt x="1647825" y="1875473"/>
                  <a:pt x="1548765" y="1925003"/>
                </a:cubicBezTo>
                <a:cubicBezTo>
                  <a:pt x="1449705" y="1974532"/>
                  <a:pt x="1313498" y="2008823"/>
                  <a:pt x="1195388" y="2028825"/>
                </a:cubicBezTo>
                <a:cubicBezTo>
                  <a:pt x="1077278" y="2048828"/>
                  <a:pt x="1007111" y="2064544"/>
                  <a:pt x="822008" y="2058353"/>
                </a:cubicBezTo>
                <a:cubicBezTo>
                  <a:pt x="636905" y="2052162"/>
                  <a:pt x="393383" y="2036445"/>
                  <a:pt x="84772" y="1991678"/>
                </a:cubicBezTo>
                <a:cubicBezTo>
                  <a:pt x="59055" y="1820228"/>
                  <a:pt x="20955" y="1693545"/>
                  <a:pt x="0" y="1510665"/>
                </a:cubicBezTo>
                <a:cubicBezTo>
                  <a:pt x="218122" y="1582103"/>
                  <a:pt x="264002" y="1587818"/>
                  <a:pt x="374333" y="1608773"/>
                </a:cubicBezTo>
                <a:cubicBezTo>
                  <a:pt x="484664" y="1629728"/>
                  <a:pt x="580073" y="1636395"/>
                  <a:pt x="661987" y="1636395"/>
                </a:cubicBezTo>
                <a:cubicBezTo>
                  <a:pt x="770573" y="1636395"/>
                  <a:pt x="885825" y="1624013"/>
                  <a:pt x="950595" y="1600200"/>
                </a:cubicBezTo>
                <a:cubicBezTo>
                  <a:pt x="1015365" y="1576388"/>
                  <a:pt x="1046798" y="1541145"/>
                  <a:pt x="1046798" y="1493520"/>
                </a:cubicBezTo>
                <a:cubicBezTo>
                  <a:pt x="1046798" y="1477328"/>
                  <a:pt x="1043940" y="1462088"/>
                  <a:pt x="1037273" y="1447800"/>
                </a:cubicBezTo>
                <a:cubicBezTo>
                  <a:pt x="1030605" y="1433513"/>
                  <a:pt x="1019175" y="1416368"/>
                  <a:pt x="1002030" y="1398270"/>
                </a:cubicBezTo>
                <a:cubicBezTo>
                  <a:pt x="984885" y="1380173"/>
                  <a:pt x="959168" y="1360170"/>
                  <a:pt x="926783" y="1338263"/>
                </a:cubicBezTo>
                <a:lnTo>
                  <a:pt x="545783" y="1106805"/>
                </a:lnTo>
                <a:cubicBezTo>
                  <a:pt x="462915" y="1054418"/>
                  <a:pt x="405765" y="1016318"/>
                  <a:pt x="373380" y="992505"/>
                </a:cubicBezTo>
                <a:cubicBezTo>
                  <a:pt x="306705" y="944880"/>
                  <a:pt x="255270" y="900113"/>
                  <a:pt x="219075" y="858203"/>
                </a:cubicBezTo>
                <a:cubicBezTo>
                  <a:pt x="181927" y="817245"/>
                  <a:pt x="155258" y="774382"/>
                  <a:pt x="138113" y="731520"/>
                </a:cubicBezTo>
                <a:cubicBezTo>
                  <a:pt x="120968" y="688657"/>
                  <a:pt x="112395" y="642938"/>
                  <a:pt x="112395" y="595313"/>
                </a:cubicBezTo>
                <a:cubicBezTo>
                  <a:pt x="112395" y="538163"/>
                  <a:pt x="116205" y="481965"/>
                  <a:pt x="142875" y="426720"/>
                </a:cubicBezTo>
                <a:cubicBezTo>
                  <a:pt x="169545" y="371475"/>
                  <a:pt x="219075" y="281940"/>
                  <a:pt x="273368" y="234315"/>
                </a:cubicBezTo>
                <a:cubicBezTo>
                  <a:pt x="326708" y="186690"/>
                  <a:pt x="398145" y="125730"/>
                  <a:pt x="486728" y="91440"/>
                </a:cubicBezTo>
                <a:cubicBezTo>
                  <a:pt x="575310" y="56197"/>
                  <a:pt x="670560" y="32385"/>
                  <a:pt x="771525" y="20003"/>
                </a:cubicBezTo>
                <a:cubicBezTo>
                  <a:pt x="872490" y="7620"/>
                  <a:pt x="1082040" y="0"/>
                  <a:pt x="1082040" y="0"/>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98D6FF4-4AB5-46F7-BE53-76D18B50CF58}"/>
              </a:ext>
            </a:extLst>
          </p:cNvPr>
          <p:cNvSpPr/>
          <p:nvPr/>
        </p:nvSpPr>
        <p:spPr>
          <a:xfrm>
            <a:off x="3106102" y="2429974"/>
            <a:ext cx="2047875" cy="2000250"/>
          </a:xfrm>
          <a:custGeom>
            <a:avLst/>
            <a:gdLst>
              <a:gd name="connsiteX0" fmla="*/ 0 w 2047875"/>
              <a:gd name="connsiteY0" fmla="*/ 0 h 2000250"/>
              <a:gd name="connsiteX1" fmla="*/ 2050732 w 2047875"/>
              <a:gd name="connsiteY1" fmla="*/ 0 h 2000250"/>
              <a:gd name="connsiteX2" fmla="*/ 1956435 w 2047875"/>
              <a:gd name="connsiteY2" fmla="*/ 448628 h 2000250"/>
              <a:gd name="connsiteX3" fmla="*/ 1309688 w 2047875"/>
              <a:gd name="connsiteY3" fmla="*/ 432435 h 2000250"/>
              <a:gd name="connsiteX4" fmla="*/ 1243965 w 2047875"/>
              <a:gd name="connsiteY4" fmla="*/ 2000250 h 2000250"/>
              <a:gd name="connsiteX5" fmla="*/ 617220 w 2047875"/>
              <a:gd name="connsiteY5" fmla="*/ 2000250 h 2000250"/>
              <a:gd name="connsiteX6" fmla="*/ 701992 w 2047875"/>
              <a:gd name="connsiteY6" fmla="*/ 432435 h 2000250"/>
              <a:gd name="connsiteX7" fmla="*/ 88582 w 2047875"/>
              <a:gd name="connsiteY7" fmla="*/ 448628 h 2000250"/>
              <a:gd name="connsiteX8" fmla="*/ 0 w 2047875"/>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7875" h="2000250">
                <a:moveTo>
                  <a:pt x="0" y="0"/>
                </a:moveTo>
                <a:cubicBezTo>
                  <a:pt x="268605" y="1905"/>
                  <a:pt x="2050732" y="0"/>
                  <a:pt x="2050732" y="0"/>
                </a:cubicBezTo>
                <a:cubicBezTo>
                  <a:pt x="2050732" y="0"/>
                  <a:pt x="1956435" y="422910"/>
                  <a:pt x="1956435" y="448628"/>
                </a:cubicBezTo>
                <a:cubicBezTo>
                  <a:pt x="1754505" y="438150"/>
                  <a:pt x="1309688" y="432435"/>
                  <a:pt x="1309688" y="432435"/>
                </a:cubicBezTo>
                <a:cubicBezTo>
                  <a:pt x="1295400" y="604838"/>
                  <a:pt x="1243965" y="1878330"/>
                  <a:pt x="1243965" y="2000250"/>
                </a:cubicBezTo>
                <a:cubicBezTo>
                  <a:pt x="1088707" y="1998345"/>
                  <a:pt x="794385" y="1998345"/>
                  <a:pt x="617220" y="2000250"/>
                </a:cubicBezTo>
                <a:cubicBezTo>
                  <a:pt x="663892" y="1525905"/>
                  <a:pt x="692467" y="1002982"/>
                  <a:pt x="701992" y="432435"/>
                </a:cubicBezTo>
                <a:lnTo>
                  <a:pt x="88582" y="448628"/>
                </a:lnTo>
                <a:lnTo>
                  <a:pt x="0" y="0"/>
                </a:lnTo>
                <a:close/>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31BFEEA-5222-4498-BD22-D4B2730B4C4C}"/>
              </a:ext>
            </a:extLst>
          </p:cNvPr>
          <p:cNvSpPr/>
          <p:nvPr/>
        </p:nvSpPr>
        <p:spPr>
          <a:xfrm>
            <a:off x="5100637" y="2429974"/>
            <a:ext cx="1943100" cy="2000250"/>
          </a:xfrm>
          <a:custGeom>
            <a:avLst/>
            <a:gdLst>
              <a:gd name="connsiteX0" fmla="*/ 275272 w 1943100"/>
              <a:gd name="connsiteY0" fmla="*/ 0 h 2000250"/>
              <a:gd name="connsiteX1" fmla="*/ 1946910 w 1943100"/>
              <a:gd name="connsiteY1" fmla="*/ 0 h 2000250"/>
              <a:gd name="connsiteX2" fmla="*/ 1864995 w 1943100"/>
              <a:gd name="connsiteY2" fmla="*/ 438150 h 2000250"/>
              <a:gd name="connsiteX3" fmla="*/ 851535 w 1943100"/>
              <a:gd name="connsiteY3" fmla="*/ 433388 h 2000250"/>
              <a:gd name="connsiteX4" fmla="*/ 822007 w 1943100"/>
              <a:gd name="connsiteY4" fmla="*/ 770572 h 2000250"/>
              <a:gd name="connsiteX5" fmla="*/ 1725930 w 1943100"/>
              <a:gd name="connsiteY5" fmla="*/ 764857 h 2000250"/>
              <a:gd name="connsiteX6" fmla="*/ 1695450 w 1943100"/>
              <a:gd name="connsiteY6" fmla="*/ 1211580 h 2000250"/>
              <a:gd name="connsiteX7" fmla="*/ 789622 w 1943100"/>
              <a:gd name="connsiteY7" fmla="*/ 1219200 h 2000250"/>
              <a:gd name="connsiteX8" fmla="*/ 741997 w 1943100"/>
              <a:gd name="connsiteY8" fmla="*/ 1575435 h 2000250"/>
              <a:gd name="connsiteX9" fmla="*/ 1867852 w 1943100"/>
              <a:gd name="connsiteY9" fmla="*/ 1551623 h 2000250"/>
              <a:gd name="connsiteX10" fmla="*/ 1778318 w 1943100"/>
              <a:gd name="connsiteY10" fmla="*/ 2000250 h 2000250"/>
              <a:gd name="connsiteX11" fmla="*/ 0 w 1943100"/>
              <a:gd name="connsiteY11" fmla="*/ 2000250 h 2000250"/>
              <a:gd name="connsiteX12" fmla="*/ 275272 w 1943100"/>
              <a:gd name="connsiteY12"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3100" h="2000250">
                <a:moveTo>
                  <a:pt x="275272" y="0"/>
                </a:moveTo>
                <a:cubicBezTo>
                  <a:pt x="531495" y="1905"/>
                  <a:pt x="1691640" y="1905"/>
                  <a:pt x="1946910" y="0"/>
                </a:cubicBezTo>
                <a:cubicBezTo>
                  <a:pt x="1946910" y="0"/>
                  <a:pt x="1864995" y="402907"/>
                  <a:pt x="1864995" y="438150"/>
                </a:cubicBezTo>
                <a:cubicBezTo>
                  <a:pt x="1655445" y="430530"/>
                  <a:pt x="967740" y="429578"/>
                  <a:pt x="851535" y="433388"/>
                </a:cubicBezTo>
                <a:lnTo>
                  <a:pt x="822007" y="770572"/>
                </a:lnTo>
                <a:cubicBezTo>
                  <a:pt x="949643" y="773430"/>
                  <a:pt x="1463040" y="771525"/>
                  <a:pt x="1725930" y="764857"/>
                </a:cubicBezTo>
                <a:cubicBezTo>
                  <a:pt x="1715452" y="889635"/>
                  <a:pt x="1704975" y="1039178"/>
                  <a:pt x="1695450" y="1211580"/>
                </a:cubicBezTo>
                <a:cubicBezTo>
                  <a:pt x="1507807" y="1209675"/>
                  <a:pt x="974407" y="1212532"/>
                  <a:pt x="789622" y="1219200"/>
                </a:cubicBezTo>
                <a:lnTo>
                  <a:pt x="741997" y="1575435"/>
                </a:lnTo>
                <a:cubicBezTo>
                  <a:pt x="741997" y="1575435"/>
                  <a:pt x="1750695" y="1559243"/>
                  <a:pt x="1867852" y="1551623"/>
                </a:cubicBezTo>
                <a:cubicBezTo>
                  <a:pt x="1854518" y="1696403"/>
                  <a:pt x="1786890" y="1845945"/>
                  <a:pt x="1778318" y="2000250"/>
                </a:cubicBezTo>
                <a:cubicBezTo>
                  <a:pt x="1513523" y="1998345"/>
                  <a:pt x="0" y="2000250"/>
                  <a:pt x="0" y="2000250"/>
                </a:cubicBezTo>
                <a:cubicBezTo>
                  <a:pt x="26670" y="1747838"/>
                  <a:pt x="275272" y="0"/>
                  <a:pt x="275272" y="0"/>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D3B32BC-9A56-45C0-84DF-EF67EB77D23F}"/>
              </a:ext>
            </a:extLst>
          </p:cNvPr>
          <p:cNvSpPr/>
          <p:nvPr/>
        </p:nvSpPr>
        <p:spPr>
          <a:xfrm>
            <a:off x="6936105" y="2436737"/>
            <a:ext cx="1895475" cy="2000250"/>
          </a:xfrm>
          <a:custGeom>
            <a:avLst/>
            <a:gdLst>
              <a:gd name="connsiteX0" fmla="*/ 197168 w 1895475"/>
              <a:gd name="connsiteY0" fmla="*/ 0 h 2000250"/>
              <a:gd name="connsiteX1" fmla="*/ 813435 w 1895475"/>
              <a:gd name="connsiteY1" fmla="*/ 0 h 2000250"/>
              <a:gd name="connsiteX2" fmla="*/ 954405 w 1895475"/>
              <a:gd name="connsiteY2" fmla="*/ 1248728 h 2000250"/>
              <a:gd name="connsiteX3" fmla="*/ 1272540 w 1895475"/>
              <a:gd name="connsiteY3" fmla="*/ 0 h 2000250"/>
              <a:gd name="connsiteX4" fmla="*/ 1899285 w 1895475"/>
              <a:gd name="connsiteY4" fmla="*/ 0 h 2000250"/>
              <a:gd name="connsiteX5" fmla="*/ 1849755 w 1895475"/>
              <a:gd name="connsiteY5" fmla="*/ 2000250 h 2000250"/>
              <a:gd name="connsiteX6" fmla="*/ 1435418 w 1895475"/>
              <a:gd name="connsiteY6" fmla="*/ 2000250 h 2000250"/>
              <a:gd name="connsiteX7" fmla="*/ 1478280 w 1895475"/>
              <a:gd name="connsiteY7" fmla="*/ 571500 h 2000250"/>
              <a:gd name="connsiteX8" fmla="*/ 1115378 w 1895475"/>
              <a:gd name="connsiteY8" fmla="*/ 2000250 h 2000250"/>
              <a:gd name="connsiteX9" fmla="*/ 706755 w 1895475"/>
              <a:gd name="connsiteY9" fmla="*/ 2000250 h 2000250"/>
              <a:gd name="connsiteX10" fmla="*/ 529590 w 1895475"/>
              <a:gd name="connsiteY10" fmla="*/ 574357 h 2000250"/>
              <a:gd name="connsiteX11" fmla="*/ 398145 w 1895475"/>
              <a:gd name="connsiteY11" fmla="*/ 1812607 h 2000250"/>
              <a:gd name="connsiteX12" fmla="*/ 394335 w 1895475"/>
              <a:gd name="connsiteY12" fmla="*/ 2000250 h 2000250"/>
              <a:gd name="connsiteX13" fmla="*/ 0 w 1895475"/>
              <a:gd name="connsiteY13" fmla="*/ 2000250 h 2000250"/>
              <a:gd name="connsiteX14" fmla="*/ 197168 w 1895475"/>
              <a:gd name="connsiteY14"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95475" h="2000250">
                <a:moveTo>
                  <a:pt x="197168" y="0"/>
                </a:moveTo>
                <a:cubicBezTo>
                  <a:pt x="333375" y="1905"/>
                  <a:pt x="681038" y="1905"/>
                  <a:pt x="813435" y="0"/>
                </a:cubicBezTo>
                <a:cubicBezTo>
                  <a:pt x="822960" y="83820"/>
                  <a:pt x="922973" y="1024890"/>
                  <a:pt x="954405" y="1248728"/>
                </a:cubicBezTo>
                <a:cubicBezTo>
                  <a:pt x="986790" y="1095375"/>
                  <a:pt x="1253490" y="90488"/>
                  <a:pt x="1272540" y="0"/>
                </a:cubicBezTo>
                <a:cubicBezTo>
                  <a:pt x="1383030" y="1905"/>
                  <a:pt x="1770697" y="1905"/>
                  <a:pt x="1899285" y="0"/>
                </a:cubicBezTo>
                <a:cubicBezTo>
                  <a:pt x="1884997" y="329565"/>
                  <a:pt x="1848803" y="1905953"/>
                  <a:pt x="1849755" y="2000250"/>
                </a:cubicBezTo>
                <a:cubicBezTo>
                  <a:pt x="1752600" y="1998345"/>
                  <a:pt x="1518285" y="1998345"/>
                  <a:pt x="1435418" y="2000250"/>
                </a:cubicBezTo>
                <a:cubicBezTo>
                  <a:pt x="1441132" y="1912620"/>
                  <a:pt x="1480185" y="642938"/>
                  <a:pt x="1478280" y="571500"/>
                </a:cubicBezTo>
                <a:lnTo>
                  <a:pt x="1115378" y="2000250"/>
                </a:lnTo>
                <a:cubicBezTo>
                  <a:pt x="1019175" y="1998345"/>
                  <a:pt x="801053" y="1998345"/>
                  <a:pt x="706755" y="2000250"/>
                </a:cubicBezTo>
                <a:cubicBezTo>
                  <a:pt x="706755" y="2000250"/>
                  <a:pt x="537210" y="636270"/>
                  <a:pt x="529590" y="574357"/>
                </a:cubicBezTo>
                <a:lnTo>
                  <a:pt x="398145" y="1812607"/>
                </a:lnTo>
                <a:lnTo>
                  <a:pt x="394335" y="2000250"/>
                </a:lnTo>
                <a:cubicBezTo>
                  <a:pt x="292418" y="1998345"/>
                  <a:pt x="95250" y="1998345"/>
                  <a:pt x="0" y="2000250"/>
                </a:cubicBezTo>
                <a:lnTo>
                  <a:pt x="197168" y="0"/>
                </a:lnTo>
                <a:close/>
              </a:path>
            </a:pathLst>
          </a:custGeom>
          <a:solidFill>
            <a:srgbClr val="FFFFFF"/>
          </a:solidFill>
          <a:ln w="9525" cap="flat">
            <a:noFill/>
            <a:prstDash val="solid"/>
            <a:miter/>
          </a:ln>
        </p:spPr>
        <p:txBody>
          <a:bodyPr rtlCol="0" anchor="ctr"/>
          <a:lstStyle/>
          <a:p>
            <a:endParaRPr lang="en-US"/>
          </a:p>
        </p:txBody>
      </p:sp>
      <p:sp>
        <p:nvSpPr>
          <p:cNvPr id="41" name="Oval 21">
            <a:extLst>
              <a:ext uri="{FF2B5EF4-FFF2-40B4-BE49-F238E27FC236}">
                <a16:creationId xmlns:a16="http://schemas.microsoft.com/office/drawing/2014/main" id="{124DBFA2-1022-4220-B9F8-083443A8B1FE}"/>
              </a:ext>
            </a:extLst>
          </p:cNvPr>
          <p:cNvSpPr>
            <a:spLocks noChangeAspect="1"/>
          </p:cNvSpPr>
          <p:nvPr/>
        </p:nvSpPr>
        <p:spPr>
          <a:xfrm rot="1433562" flipH="1">
            <a:off x="5244196" y="606499"/>
            <a:ext cx="2023610" cy="172966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7" name="Freeform: Shape 346">
            <a:extLst>
              <a:ext uri="{FF2B5EF4-FFF2-40B4-BE49-F238E27FC236}">
                <a16:creationId xmlns:a16="http://schemas.microsoft.com/office/drawing/2014/main" id="{C5BF5C45-47D9-4991-A3B9-E3D658944DB0}"/>
              </a:ext>
            </a:extLst>
          </p:cNvPr>
          <p:cNvSpPr/>
          <p:nvPr/>
        </p:nvSpPr>
        <p:spPr>
          <a:xfrm rot="6634703">
            <a:off x="6978077" y="57855"/>
            <a:ext cx="2126833" cy="2047106"/>
          </a:xfrm>
          <a:custGeom>
            <a:avLst/>
            <a:gdLst>
              <a:gd name="connsiteX0" fmla="*/ 183468 w 2252508"/>
              <a:gd name="connsiteY0" fmla="*/ 2011947 h 2256106"/>
              <a:gd name="connsiteX1" fmla="*/ 0 w 2252508"/>
              <a:gd name="connsiteY1" fmla="*/ 1523278 h 2256106"/>
              <a:gd name="connsiteX2" fmla="*/ 125 w 2252508"/>
              <a:gd name="connsiteY2" fmla="*/ 1436127 h 2256106"/>
              <a:gd name="connsiteX3" fmla="*/ 17999 w 2252508"/>
              <a:gd name="connsiteY3" fmla="*/ 147789 h 2256106"/>
              <a:gd name="connsiteX4" fmla="*/ 165789 w 2252508"/>
              <a:gd name="connsiteY4" fmla="*/ 0 h 2256106"/>
              <a:gd name="connsiteX5" fmla="*/ 321129 w 2252508"/>
              <a:gd name="connsiteY5" fmla="*/ 0 h 2256106"/>
              <a:gd name="connsiteX6" fmla="*/ 468918 w 2252508"/>
              <a:gd name="connsiteY6" fmla="*/ 147789 h 2256106"/>
              <a:gd name="connsiteX7" fmla="*/ 464643 w 2252508"/>
              <a:gd name="connsiteY7" fmla="*/ 481502 h 2256106"/>
              <a:gd name="connsiteX8" fmla="*/ 463173 w 2252508"/>
              <a:gd name="connsiteY8" fmla="*/ 570574 h 2256106"/>
              <a:gd name="connsiteX9" fmla="*/ 1035647 w 2252508"/>
              <a:gd name="connsiteY9" fmla="*/ 554290 h 2256106"/>
              <a:gd name="connsiteX10" fmla="*/ 1647477 w 2252508"/>
              <a:gd name="connsiteY10" fmla="*/ 523270 h 2256106"/>
              <a:gd name="connsiteX11" fmla="*/ 1460737 w 2252508"/>
              <a:gd name="connsiteY11" fmla="*/ 165646 h 2256106"/>
              <a:gd name="connsiteX12" fmla="*/ 2252440 w 2252508"/>
              <a:gd name="connsiteY12" fmla="*/ 403083 h 2256106"/>
              <a:gd name="connsiteX13" fmla="*/ 1708905 w 2252508"/>
              <a:gd name="connsiteY13" fmla="*/ 898044 h 2256106"/>
              <a:gd name="connsiteX14" fmla="*/ 457468 w 2252508"/>
              <a:gd name="connsiteY14" fmla="*/ 919513 h 2256106"/>
              <a:gd name="connsiteX15" fmla="*/ 456581 w 2252508"/>
              <a:gd name="connsiteY15" fmla="*/ 976825 h 2256106"/>
              <a:gd name="connsiteX16" fmla="*/ 454979 w 2252508"/>
              <a:gd name="connsiteY16" fmla="*/ 1214365 h 2256106"/>
              <a:gd name="connsiteX17" fmla="*/ 455265 w 2252508"/>
              <a:gd name="connsiteY17" fmla="*/ 1304130 h 2256106"/>
              <a:gd name="connsiteX18" fmla="*/ 1761112 w 2252508"/>
              <a:gd name="connsiteY18" fmla="*/ 1304130 h 2256106"/>
              <a:gd name="connsiteX19" fmla="*/ 2247041 w 2252508"/>
              <a:gd name="connsiteY19" fmla="*/ 1696293 h 2256106"/>
              <a:gd name="connsiteX20" fmla="*/ 1972479 w 2252508"/>
              <a:gd name="connsiteY20" fmla="*/ 1831841 h 2256106"/>
              <a:gd name="connsiteX21" fmla="*/ 1412945 w 2252508"/>
              <a:gd name="connsiteY21" fmla="*/ 1638953 h 2256106"/>
              <a:gd name="connsiteX22" fmla="*/ 587717 w 2252508"/>
              <a:gd name="connsiteY22" fmla="*/ 1652672 h 2256106"/>
              <a:gd name="connsiteX23" fmla="*/ 461655 w 2252508"/>
              <a:gd name="connsiteY23" fmla="*/ 1654974 h 2256106"/>
              <a:gd name="connsiteX24" fmla="*/ 467612 w 2252508"/>
              <a:gd name="connsiteY24" fmla="*/ 1731147 h 2256106"/>
              <a:gd name="connsiteX25" fmla="*/ 656560 w 2252508"/>
              <a:gd name="connsiteY25" fmla="*/ 2256106 h 2256106"/>
              <a:gd name="connsiteX26" fmla="*/ 230599 w 2252508"/>
              <a:gd name="connsiteY26" fmla="*/ 2055605 h 225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52508" h="2256106">
                <a:moveTo>
                  <a:pt x="183468" y="2011947"/>
                </a:moveTo>
                <a:lnTo>
                  <a:pt x="0" y="1523278"/>
                </a:lnTo>
                <a:lnTo>
                  <a:pt x="125" y="1436127"/>
                </a:lnTo>
                <a:cubicBezTo>
                  <a:pt x="2994" y="989689"/>
                  <a:pt x="19764" y="619715"/>
                  <a:pt x="17999" y="147789"/>
                </a:cubicBezTo>
                <a:cubicBezTo>
                  <a:pt x="17999" y="66168"/>
                  <a:pt x="84167" y="0"/>
                  <a:pt x="165789" y="0"/>
                </a:cubicBezTo>
                <a:lnTo>
                  <a:pt x="321129" y="0"/>
                </a:lnTo>
                <a:cubicBezTo>
                  <a:pt x="402751" y="0"/>
                  <a:pt x="468918" y="66168"/>
                  <a:pt x="468918" y="147789"/>
                </a:cubicBezTo>
                <a:cubicBezTo>
                  <a:pt x="467648" y="274915"/>
                  <a:pt x="466163" y="384045"/>
                  <a:pt x="464643" y="481502"/>
                </a:cubicBezTo>
                <a:lnTo>
                  <a:pt x="463173" y="570574"/>
                </a:lnTo>
                <a:lnTo>
                  <a:pt x="1035647" y="554290"/>
                </a:lnTo>
                <a:cubicBezTo>
                  <a:pt x="1239590" y="548489"/>
                  <a:pt x="1443534" y="540419"/>
                  <a:pt x="1647477" y="523270"/>
                </a:cubicBezTo>
                <a:cubicBezTo>
                  <a:pt x="2006991" y="453200"/>
                  <a:pt x="1832015" y="34724"/>
                  <a:pt x="1460737" y="165646"/>
                </a:cubicBezTo>
                <a:cubicBezTo>
                  <a:pt x="1781318" y="-153360"/>
                  <a:pt x="2257824" y="56603"/>
                  <a:pt x="2252440" y="403083"/>
                </a:cubicBezTo>
                <a:cubicBezTo>
                  <a:pt x="2250423" y="565818"/>
                  <a:pt x="2293202" y="823237"/>
                  <a:pt x="1708905" y="898044"/>
                </a:cubicBezTo>
                <a:lnTo>
                  <a:pt x="457468" y="919513"/>
                </a:lnTo>
                <a:lnTo>
                  <a:pt x="456581" y="976825"/>
                </a:lnTo>
                <a:cubicBezTo>
                  <a:pt x="455655" y="1052912"/>
                  <a:pt x="455061" y="1129982"/>
                  <a:pt x="454979" y="1214365"/>
                </a:cubicBezTo>
                <a:lnTo>
                  <a:pt x="455265" y="1304130"/>
                </a:lnTo>
                <a:lnTo>
                  <a:pt x="1761112" y="1304130"/>
                </a:lnTo>
                <a:cubicBezTo>
                  <a:pt x="2112857" y="1312950"/>
                  <a:pt x="2244268" y="1471822"/>
                  <a:pt x="2247041" y="1696293"/>
                </a:cubicBezTo>
                <a:cubicBezTo>
                  <a:pt x="2251696" y="1818531"/>
                  <a:pt x="2157135" y="1899452"/>
                  <a:pt x="1972479" y="1831841"/>
                </a:cubicBezTo>
                <a:cubicBezTo>
                  <a:pt x="1728179" y="1737118"/>
                  <a:pt x="1686572" y="1632112"/>
                  <a:pt x="1412945" y="1638953"/>
                </a:cubicBezTo>
                <a:cubicBezTo>
                  <a:pt x="1150451" y="1642298"/>
                  <a:pt x="946563" y="1646103"/>
                  <a:pt x="587717" y="1652672"/>
                </a:cubicBezTo>
                <a:lnTo>
                  <a:pt x="461655" y="1654974"/>
                </a:lnTo>
                <a:lnTo>
                  <a:pt x="467612" y="1731147"/>
                </a:lnTo>
                <a:cubicBezTo>
                  <a:pt x="519593" y="2017529"/>
                  <a:pt x="751324" y="2254018"/>
                  <a:pt x="656560" y="2256106"/>
                </a:cubicBezTo>
                <a:cubicBezTo>
                  <a:pt x="524914" y="2224833"/>
                  <a:pt x="361490" y="2158756"/>
                  <a:pt x="230599" y="2055605"/>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Frame 1">
            <a:extLst>
              <a:ext uri="{FF2B5EF4-FFF2-40B4-BE49-F238E27FC236}">
                <a16:creationId xmlns:a16="http://schemas.microsoft.com/office/drawing/2014/main" id="{FFEFAC47-3DE3-4AF3-9DDB-1D00FD4AE213}"/>
              </a:ext>
            </a:extLst>
          </p:cNvPr>
          <p:cNvSpPr/>
          <p:nvPr/>
        </p:nvSpPr>
        <p:spPr>
          <a:xfrm>
            <a:off x="1209243" y="-121691"/>
            <a:ext cx="1692072" cy="2374556"/>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62" name="Freeform: Shape 361">
            <a:extLst>
              <a:ext uri="{FF2B5EF4-FFF2-40B4-BE49-F238E27FC236}">
                <a16:creationId xmlns:a16="http://schemas.microsoft.com/office/drawing/2014/main" id="{30A69CED-B94A-4151-8068-A71AD4E981BE}"/>
              </a:ext>
            </a:extLst>
          </p:cNvPr>
          <p:cNvSpPr/>
          <p:nvPr/>
        </p:nvSpPr>
        <p:spPr>
          <a:xfrm rot="10800000" flipH="1">
            <a:off x="3212781" y="-10744"/>
            <a:ext cx="1767842" cy="2263609"/>
          </a:xfrm>
          <a:custGeom>
            <a:avLst/>
            <a:gdLst>
              <a:gd name="connsiteX0" fmla="*/ 985188 w 1767842"/>
              <a:gd name="connsiteY0" fmla="*/ 387754 h 2263609"/>
              <a:gd name="connsiteX1" fmla="*/ 913273 w 1767842"/>
              <a:gd name="connsiteY1" fmla="*/ 336193 h 2263609"/>
              <a:gd name="connsiteX2" fmla="*/ 964834 w 1767842"/>
              <a:gd name="connsiteY2" fmla="*/ 264278 h 2263609"/>
              <a:gd name="connsiteX3" fmla="*/ 1036749 w 1767842"/>
              <a:gd name="connsiteY3" fmla="*/ 315839 h 2263609"/>
              <a:gd name="connsiteX4" fmla="*/ 985188 w 1767842"/>
              <a:gd name="connsiteY4" fmla="*/ 387754 h 2263609"/>
              <a:gd name="connsiteX5" fmla="*/ 157668 w 1767842"/>
              <a:gd name="connsiteY5" fmla="*/ 1000376 h 2263609"/>
              <a:gd name="connsiteX6" fmla="*/ 127330 w 1767842"/>
              <a:gd name="connsiteY6" fmla="*/ 888752 h 2263609"/>
              <a:gd name="connsiteX7" fmla="*/ 178593 w 1767842"/>
              <a:gd name="connsiteY7" fmla="*/ 877536 h 2263609"/>
              <a:gd name="connsiteX8" fmla="*/ 208742 w 1767842"/>
              <a:gd name="connsiteY8" fmla="*/ 989160 h 2263609"/>
              <a:gd name="connsiteX9" fmla="*/ 157668 w 1767842"/>
              <a:gd name="connsiteY9" fmla="*/ 1000376 h 2263609"/>
              <a:gd name="connsiteX10" fmla="*/ 1610393 w 1767842"/>
              <a:gd name="connsiteY10" fmla="*/ 1420648 h 2263609"/>
              <a:gd name="connsiteX11" fmla="*/ 1542549 w 1767842"/>
              <a:gd name="connsiteY11" fmla="*/ 1363659 h 2263609"/>
              <a:gd name="connsiteX12" fmla="*/ 1599538 w 1767842"/>
              <a:gd name="connsiteY12" fmla="*/ 1295815 h 2263609"/>
              <a:gd name="connsiteX13" fmla="*/ 1667381 w 1767842"/>
              <a:gd name="connsiteY13" fmla="*/ 1352804 h 2263609"/>
              <a:gd name="connsiteX14" fmla="*/ 1610393 w 1767842"/>
              <a:gd name="connsiteY14" fmla="*/ 1420648 h 2263609"/>
              <a:gd name="connsiteX15" fmla="*/ 1117848 w 1767842"/>
              <a:gd name="connsiteY15" fmla="*/ 2009531 h 2263609"/>
              <a:gd name="connsiteX16" fmla="*/ 1055432 w 1767842"/>
              <a:gd name="connsiteY16" fmla="*/ 1947115 h 2263609"/>
              <a:gd name="connsiteX17" fmla="*/ 1117848 w 1767842"/>
              <a:gd name="connsiteY17" fmla="*/ 1884699 h 2263609"/>
              <a:gd name="connsiteX18" fmla="*/ 1180264 w 1767842"/>
              <a:gd name="connsiteY18" fmla="*/ 1947115 h 2263609"/>
              <a:gd name="connsiteX19" fmla="*/ 1117848 w 1767842"/>
              <a:gd name="connsiteY19" fmla="*/ 2009531 h 2263609"/>
              <a:gd name="connsiteX20" fmla="*/ 421772 w 1767842"/>
              <a:gd name="connsiteY20" fmla="*/ 2263609 h 2263609"/>
              <a:gd name="connsiteX21" fmla="*/ 1252179 w 1767842"/>
              <a:gd name="connsiteY21" fmla="*/ 2263609 h 2263609"/>
              <a:gd name="connsiteX22" fmla="*/ 1252179 w 1767842"/>
              <a:gd name="connsiteY22" fmla="*/ 2043636 h 2263609"/>
              <a:gd name="connsiteX23" fmla="*/ 1727084 w 1767842"/>
              <a:gd name="connsiteY23" fmla="*/ 1474923 h 2263609"/>
              <a:gd name="connsiteX24" fmla="*/ 1705374 w 1767842"/>
              <a:gd name="connsiteY24" fmla="*/ 1230685 h 2263609"/>
              <a:gd name="connsiteX25" fmla="*/ 1579185 w 1767842"/>
              <a:gd name="connsiteY25" fmla="*/ 1191166 h 2263609"/>
              <a:gd name="connsiteX26" fmla="*/ 1577034 w 1767842"/>
              <a:gd name="connsiteY26" fmla="*/ 1191784 h 2263609"/>
              <a:gd name="connsiteX27" fmla="*/ 412084 w 1767842"/>
              <a:gd name="connsiteY27" fmla="*/ 831747 h 2263609"/>
              <a:gd name="connsiteX28" fmla="*/ 933760 w 1767842"/>
              <a:gd name="connsiteY28" fmla="*/ 481660 h 2263609"/>
              <a:gd name="connsiteX29" fmla="*/ 935767 w 1767842"/>
              <a:gd name="connsiteY29" fmla="*/ 482587 h 2263609"/>
              <a:gd name="connsiteX30" fmla="*/ 1000113 w 1767842"/>
              <a:gd name="connsiteY30" fmla="*/ 485449 h 2263609"/>
              <a:gd name="connsiteX31" fmla="*/ 1050484 w 1767842"/>
              <a:gd name="connsiteY31" fmla="*/ 466703 h 2263609"/>
              <a:gd name="connsiteX32" fmla="*/ 1163982 w 1767842"/>
              <a:gd name="connsiteY32" fmla="*/ 546820 h 2263609"/>
              <a:gd name="connsiteX33" fmla="*/ 1393294 w 1767842"/>
              <a:gd name="connsiteY33" fmla="*/ 510185 h 2263609"/>
              <a:gd name="connsiteX34" fmla="*/ 1499130 w 1767842"/>
              <a:gd name="connsiteY34" fmla="*/ 331077 h 2263609"/>
              <a:gd name="connsiteX35" fmla="*/ 1490989 w 1767842"/>
              <a:gd name="connsiteY35" fmla="*/ 279516 h 2263609"/>
              <a:gd name="connsiteX36" fmla="*/ 1458424 w 1767842"/>
              <a:gd name="connsiteY36" fmla="*/ 284944 h 2263609"/>
              <a:gd name="connsiteX37" fmla="*/ 1348517 w 1767842"/>
              <a:gd name="connsiteY37" fmla="*/ 447768 h 2263609"/>
              <a:gd name="connsiteX38" fmla="*/ 1181622 w 1767842"/>
              <a:gd name="connsiteY38" fmla="*/ 474906 h 2263609"/>
              <a:gd name="connsiteX39" fmla="*/ 1107305 w 1767842"/>
              <a:gd name="connsiteY39" fmla="*/ 416454 h 2263609"/>
              <a:gd name="connsiteX40" fmla="*/ 1131582 w 1767842"/>
              <a:gd name="connsiteY40" fmla="*/ 363903 h 2263609"/>
              <a:gd name="connsiteX41" fmla="*/ 1134444 w 1767842"/>
              <a:gd name="connsiteY41" fmla="*/ 299557 h 2263609"/>
              <a:gd name="connsiteX42" fmla="*/ 1068975 w 1767842"/>
              <a:gd name="connsiteY42" fmla="*/ 194230 h 2263609"/>
              <a:gd name="connsiteX43" fmla="*/ 1058812 w 1767842"/>
              <a:gd name="connsiteY43" fmla="*/ 189509 h 2263609"/>
              <a:gd name="connsiteX44" fmla="*/ 1117848 w 1767842"/>
              <a:gd name="connsiteY44" fmla="*/ 99051 h 2263609"/>
              <a:gd name="connsiteX45" fmla="*/ 1284743 w 1767842"/>
              <a:gd name="connsiteY45" fmla="*/ 73271 h 2263609"/>
              <a:gd name="connsiteX46" fmla="*/ 1439426 w 1767842"/>
              <a:gd name="connsiteY46" fmla="*/ 194032 h 2263609"/>
              <a:gd name="connsiteX47" fmla="*/ 1473349 w 1767842"/>
              <a:gd name="connsiteY47" fmla="*/ 188605 h 2263609"/>
              <a:gd name="connsiteX48" fmla="*/ 1465208 w 1767842"/>
              <a:gd name="connsiteY48" fmla="*/ 137044 h 2263609"/>
              <a:gd name="connsiteX49" fmla="*/ 1307810 w 1767842"/>
              <a:gd name="connsiteY49" fmla="*/ 0 h 2263609"/>
              <a:gd name="connsiteX50" fmla="*/ 1078498 w 1767842"/>
              <a:gd name="connsiteY50" fmla="*/ 36635 h 2263609"/>
              <a:gd name="connsiteX51" fmla="*/ 982571 w 1767842"/>
              <a:gd name="connsiteY51" fmla="*/ 166745 h 2263609"/>
              <a:gd name="connsiteX52" fmla="*/ 948551 w 1767842"/>
              <a:gd name="connsiteY52" fmla="*/ 165227 h 2263609"/>
              <a:gd name="connsiteX53" fmla="*/ 817083 w 1767842"/>
              <a:gd name="connsiteY53" fmla="*/ 286773 h 2263609"/>
              <a:gd name="connsiteX54" fmla="*/ 814726 w 1767842"/>
              <a:gd name="connsiteY54" fmla="*/ 339771 h 2263609"/>
              <a:gd name="connsiteX55" fmla="*/ 183313 w 1767842"/>
              <a:gd name="connsiteY55" fmla="*/ 769437 h 2263609"/>
              <a:gd name="connsiteX56" fmla="*/ 159449 w 1767842"/>
              <a:gd name="connsiteY56" fmla="*/ 766569 h 2263609"/>
              <a:gd name="connsiteX57" fmla="*/ 9281 w 1767842"/>
              <a:gd name="connsiteY57" fmla="*/ 884682 h 2263609"/>
              <a:gd name="connsiteX58" fmla="*/ 119189 w 1767842"/>
              <a:gd name="connsiteY58" fmla="*/ 1104495 h 2263609"/>
              <a:gd name="connsiteX59" fmla="*/ 1284246 w 1767842"/>
              <a:gd name="connsiteY59" fmla="*/ 1464227 h 2263609"/>
              <a:gd name="connsiteX60" fmla="*/ 995450 w 1767842"/>
              <a:gd name="connsiteY60" fmla="*/ 1810070 h 2263609"/>
              <a:gd name="connsiteX61" fmla="*/ 552032 w 1767842"/>
              <a:gd name="connsiteY61" fmla="*/ 1810070 h 2263609"/>
              <a:gd name="connsiteX62" fmla="*/ 421772 w 1767842"/>
              <a:gd name="connsiteY62" fmla="*/ 1940330 h 226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67842" h="2263609">
                <a:moveTo>
                  <a:pt x="985188" y="387754"/>
                </a:moveTo>
                <a:cubicBezTo>
                  <a:pt x="951265" y="393182"/>
                  <a:pt x="918700" y="370114"/>
                  <a:pt x="913273" y="336193"/>
                </a:cubicBezTo>
                <a:cubicBezTo>
                  <a:pt x="907845" y="302270"/>
                  <a:pt x="930913" y="269705"/>
                  <a:pt x="964834" y="264278"/>
                </a:cubicBezTo>
                <a:cubicBezTo>
                  <a:pt x="998756" y="258850"/>
                  <a:pt x="1031321" y="281918"/>
                  <a:pt x="1036749" y="315839"/>
                </a:cubicBezTo>
                <a:cubicBezTo>
                  <a:pt x="1043533" y="349762"/>
                  <a:pt x="1019109" y="382327"/>
                  <a:pt x="985188" y="387754"/>
                </a:cubicBezTo>
                <a:close/>
                <a:moveTo>
                  <a:pt x="157668" y="1000376"/>
                </a:moveTo>
                <a:cubicBezTo>
                  <a:pt x="111301" y="992553"/>
                  <a:pt x="84588" y="934547"/>
                  <a:pt x="127330" y="888752"/>
                </a:cubicBezTo>
                <a:cubicBezTo>
                  <a:pt x="145309" y="877897"/>
                  <a:pt x="163032" y="874928"/>
                  <a:pt x="178593" y="877536"/>
                </a:cubicBezTo>
                <a:cubicBezTo>
                  <a:pt x="225278" y="885360"/>
                  <a:pt x="252501" y="943366"/>
                  <a:pt x="208742" y="989160"/>
                </a:cubicBezTo>
                <a:cubicBezTo>
                  <a:pt x="190763" y="1000015"/>
                  <a:pt x="173124" y="1002984"/>
                  <a:pt x="157668" y="1000376"/>
                </a:cubicBezTo>
                <a:close/>
                <a:moveTo>
                  <a:pt x="1610393" y="1420648"/>
                </a:moveTo>
                <a:cubicBezTo>
                  <a:pt x="1576471" y="1423362"/>
                  <a:pt x="1545263" y="1398938"/>
                  <a:pt x="1542549" y="1363659"/>
                </a:cubicBezTo>
                <a:cubicBezTo>
                  <a:pt x="1539835" y="1329737"/>
                  <a:pt x="1564259" y="1298529"/>
                  <a:pt x="1599538" y="1295815"/>
                </a:cubicBezTo>
                <a:cubicBezTo>
                  <a:pt x="1633460" y="1293102"/>
                  <a:pt x="1664667" y="1317525"/>
                  <a:pt x="1667381" y="1352804"/>
                </a:cubicBezTo>
                <a:cubicBezTo>
                  <a:pt x="1670095" y="1388083"/>
                  <a:pt x="1645671" y="1417934"/>
                  <a:pt x="1610393" y="1420648"/>
                </a:cubicBezTo>
                <a:close/>
                <a:moveTo>
                  <a:pt x="1117848" y="2009531"/>
                </a:moveTo>
                <a:cubicBezTo>
                  <a:pt x="1083925" y="2009531"/>
                  <a:pt x="1055432" y="1981036"/>
                  <a:pt x="1055432" y="1947115"/>
                </a:cubicBezTo>
                <a:cubicBezTo>
                  <a:pt x="1055432" y="1913192"/>
                  <a:pt x="1083925" y="1884699"/>
                  <a:pt x="1117848" y="1884699"/>
                </a:cubicBezTo>
                <a:cubicBezTo>
                  <a:pt x="1151769" y="1884699"/>
                  <a:pt x="1180264" y="1913192"/>
                  <a:pt x="1180264" y="1947115"/>
                </a:cubicBezTo>
                <a:cubicBezTo>
                  <a:pt x="1180264" y="1981036"/>
                  <a:pt x="1151769" y="2009531"/>
                  <a:pt x="1117848" y="2009531"/>
                </a:cubicBezTo>
                <a:close/>
                <a:moveTo>
                  <a:pt x="421772" y="2263609"/>
                </a:moveTo>
                <a:lnTo>
                  <a:pt x="1252179" y="2263609"/>
                </a:lnTo>
                <a:lnTo>
                  <a:pt x="1252179" y="2043636"/>
                </a:lnTo>
                <a:lnTo>
                  <a:pt x="1727084" y="1474923"/>
                </a:lnTo>
                <a:cubicBezTo>
                  <a:pt x="1789500" y="1401652"/>
                  <a:pt x="1778645" y="1291744"/>
                  <a:pt x="1705374" y="1230685"/>
                </a:cubicBezTo>
                <a:cubicBezTo>
                  <a:pt x="1668737" y="1200155"/>
                  <a:pt x="1623283" y="1187265"/>
                  <a:pt x="1579185" y="1191166"/>
                </a:cubicBezTo>
                <a:lnTo>
                  <a:pt x="1577034" y="1191784"/>
                </a:lnTo>
                <a:lnTo>
                  <a:pt x="412084" y="831747"/>
                </a:lnTo>
                <a:lnTo>
                  <a:pt x="933760" y="481660"/>
                </a:lnTo>
                <a:lnTo>
                  <a:pt x="935767" y="482587"/>
                </a:lnTo>
                <a:cubicBezTo>
                  <a:pt x="956269" y="487654"/>
                  <a:pt x="978064" y="488841"/>
                  <a:pt x="1000113" y="485449"/>
                </a:cubicBezTo>
                <a:lnTo>
                  <a:pt x="1050484" y="466703"/>
                </a:lnTo>
                <a:lnTo>
                  <a:pt x="1163982" y="546820"/>
                </a:lnTo>
                <a:lnTo>
                  <a:pt x="1393294" y="510185"/>
                </a:lnTo>
                <a:lnTo>
                  <a:pt x="1499130" y="331077"/>
                </a:lnTo>
                <a:lnTo>
                  <a:pt x="1490989" y="279516"/>
                </a:lnTo>
                <a:lnTo>
                  <a:pt x="1458424" y="284944"/>
                </a:lnTo>
                <a:lnTo>
                  <a:pt x="1348517" y="447768"/>
                </a:lnTo>
                <a:lnTo>
                  <a:pt x="1181622" y="474906"/>
                </a:lnTo>
                <a:lnTo>
                  <a:pt x="1107305" y="416454"/>
                </a:lnTo>
                <a:lnTo>
                  <a:pt x="1131582" y="363903"/>
                </a:lnTo>
                <a:cubicBezTo>
                  <a:pt x="1136649" y="343401"/>
                  <a:pt x="1137836" y="321606"/>
                  <a:pt x="1134444" y="299557"/>
                </a:cubicBezTo>
                <a:cubicBezTo>
                  <a:pt x="1126981" y="255458"/>
                  <a:pt x="1102557" y="218485"/>
                  <a:pt x="1068975" y="194230"/>
                </a:cubicBezTo>
                <a:lnTo>
                  <a:pt x="1058812" y="189509"/>
                </a:lnTo>
                <a:lnTo>
                  <a:pt x="1117848" y="99051"/>
                </a:lnTo>
                <a:lnTo>
                  <a:pt x="1284743" y="73271"/>
                </a:lnTo>
                <a:lnTo>
                  <a:pt x="1439426" y="194032"/>
                </a:lnTo>
                <a:lnTo>
                  <a:pt x="1473349" y="188605"/>
                </a:lnTo>
                <a:lnTo>
                  <a:pt x="1465208" y="137044"/>
                </a:lnTo>
                <a:lnTo>
                  <a:pt x="1307810" y="0"/>
                </a:lnTo>
                <a:lnTo>
                  <a:pt x="1078498" y="36635"/>
                </a:lnTo>
                <a:lnTo>
                  <a:pt x="982571" y="166745"/>
                </a:lnTo>
                <a:lnTo>
                  <a:pt x="948551" y="165227"/>
                </a:lnTo>
                <a:cubicBezTo>
                  <a:pt x="882404" y="175404"/>
                  <a:pt x="832285" y="225268"/>
                  <a:pt x="817083" y="286773"/>
                </a:cubicBezTo>
                <a:lnTo>
                  <a:pt x="814726" y="339771"/>
                </a:lnTo>
                <a:lnTo>
                  <a:pt x="183313" y="769437"/>
                </a:lnTo>
                <a:lnTo>
                  <a:pt x="159449" y="766569"/>
                </a:lnTo>
                <a:cubicBezTo>
                  <a:pt x="92221" y="771975"/>
                  <a:pt x="31669" y="816498"/>
                  <a:pt x="9281" y="884682"/>
                </a:cubicBezTo>
                <a:cubicBezTo>
                  <a:pt x="-21926" y="976949"/>
                  <a:pt x="28277" y="1074644"/>
                  <a:pt x="119189" y="1104495"/>
                </a:cubicBezTo>
                <a:lnTo>
                  <a:pt x="1284246" y="1464227"/>
                </a:lnTo>
                <a:lnTo>
                  <a:pt x="995450" y="1810070"/>
                </a:lnTo>
                <a:lnTo>
                  <a:pt x="552032" y="1810070"/>
                </a:lnTo>
                <a:cubicBezTo>
                  <a:pt x="480117" y="1810070"/>
                  <a:pt x="421772" y="1868415"/>
                  <a:pt x="421772" y="1940330"/>
                </a:cubicBezTo>
                <a:close/>
              </a:path>
            </a:pathLst>
          </a:custGeom>
          <a:solidFill>
            <a:schemeClr val="bg1">
              <a:alpha val="70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08668507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B71F3-B661-449D-9F0E-362BE58BAF84}"/>
              </a:ext>
            </a:extLst>
          </p:cNvPr>
          <p:cNvSpPr/>
          <p:nvPr/>
        </p:nvSpPr>
        <p:spPr>
          <a:xfrm>
            <a:off x="461639" y="4776895"/>
            <a:ext cx="10963922" cy="2299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E3EA105E-D1D1-47B9-92C4-A61BD39B37CD}"/>
              </a:ext>
            </a:extLst>
          </p:cNvPr>
          <p:cNvSpPr/>
          <p:nvPr/>
        </p:nvSpPr>
        <p:spPr>
          <a:xfrm>
            <a:off x="323529" y="1625916"/>
            <a:ext cx="11102032" cy="2538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 Placeholder 13"/>
          <p:cNvSpPr>
            <a:spLocks noGrp="1"/>
          </p:cNvSpPr>
          <p:nvPr>
            <p:ph type="body" sz="quarter" idx="10"/>
          </p:nvPr>
        </p:nvSpPr>
        <p:spPr>
          <a:prstGeom prst="rect">
            <a:avLst/>
          </a:prstGeom>
        </p:spPr>
        <p:txBody>
          <a:bodyPr>
            <a:normAutofit fontScale="92500" lnSpcReduction="10000"/>
          </a:bodyPr>
          <a:lstStyle/>
          <a:p>
            <a:r>
              <a:rPr lang="en-US" altLang="ko-KR" dirty="0"/>
              <a:t>Our Team</a:t>
            </a:r>
          </a:p>
        </p:txBody>
      </p:sp>
      <p:grpSp>
        <p:nvGrpSpPr>
          <p:cNvPr id="8" name="그룹 7">
            <a:extLst>
              <a:ext uri="{FF2B5EF4-FFF2-40B4-BE49-F238E27FC236}">
                <a16:creationId xmlns:a16="http://schemas.microsoft.com/office/drawing/2014/main" id="{38514A37-9BB1-40B8-896D-933BE6B4A4B7}"/>
              </a:ext>
            </a:extLst>
          </p:cNvPr>
          <p:cNvGrpSpPr/>
          <p:nvPr/>
        </p:nvGrpSpPr>
        <p:grpSpPr>
          <a:xfrm>
            <a:off x="273769" y="4180506"/>
            <a:ext cx="2005476" cy="596389"/>
            <a:chOff x="683568" y="4236526"/>
            <a:chExt cx="2005476" cy="596389"/>
          </a:xfrm>
        </p:grpSpPr>
        <p:sp>
          <p:nvSpPr>
            <p:cNvPr id="4" name="직사각형 3">
              <a:extLst>
                <a:ext uri="{FF2B5EF4-FFF2-40B4-BE49-F238E27FC236}">
                  <a16:creationId xmlns:a16="http://schemas.microsoft.com/office/drawing/2014/main" id="{CE211F6B-F521-43C8-8F74-71F2C2A705A4}"/>
                </a:ext>
              </a:extLst>
            </p:cNvPr>
            <p:cNvSpPr/>
            <p:nvPr/>
          </p:nvSpPr>
          <p:spPr>
            <a:xfrm>
              <a:off x="683568" y="4236526"/>
              <a:ext cx="2005476" cy="276999"/>
            </a:xfrm>
            <a:prstGeom prst="rect">
              <a:avLst/>
            </a:prstGeom>
          </p:spPr>
          <p:txBody>
            <a:bodyPr wrap="square">
              <a:spAutoFit/>
            </a:bodyPr>
            <a:lstStyle/>
            <a:p>
              <a:pPr algn="ctr"/>
              <a:r>
                <a:rPr lang="en-US" altLang="ko-KR" sz="1200" b="1" dirty="0">
                  <a:solidFill>
                    <a:schemeClr val="tx1">
                      <a:lumMod val="75000"/>
                      <a:lumOff val="25000"/>
                    </a:schemeClr>
                  </a:solidFill>
                  <a:cs typeface="Arial" pitchFamily="34" charset="0"/>
                </a:rPr>
                <a:t>Bir Anmol Singh</a:t>
              </a:r>
            </a:p>
          </p:txBody>
        </p:sp>
        <p:sp>
          <p:nvSpPr>
            <p:cNvPr id="5" name="직사각형 4">
              <a:extLst>
                <a:ext uri="{FF2B5EF4-FFF2-40B4-BE49-F238E27FC236}">
                  <a16:creationId xmlns:a16="http://schemas.microsoft.com/office/drawing/2014/main" id="{B51EACA4-6E33-4C0F-8138-C5222A35C26D}"/>
                </a:ext>
              </a:extLst>
            </p:cNvPr>
            <p:cNvSpPr/>
            <p:nvPr/>
          </p:nvSpPr>
          <p:spPr>
            <a:xfrm>
              <a:off x="683568" y="4555916"/>
              <a:ext cx="2005476" cy="276999"/>
            </a:xfrm>
            <a:prstGeom prst="rect">
              <a:avLst/>
            </a:prstGeom>
          </p:spPr>
          <p:txBody>
            <a:bodyPr wrap="square">
              <a:spAutoFit/>
            </a:bodyPr>
            <a:lstStyle/>
            <a:p>
              <a:pPr algn="ctr"/>
              <a:r>
                <a:rPr lang="en-US" altLang="ko-KR" sz="1200" dirty="0">
                  <a:solidFill>
                    <a:schemeClr val="tx1">
                      <a:lumMod val="75000"/>
                      <a:lumOff val="25000"/>
                    </a:schemeClr>
                  </a:solidFill>
                </a:rPr>
                <a:t>B.E. Computer Science</a:t>
              </a:r>
            </a:p>
          </p:txBody>
        </p:sp>
      </p:grpSp>
      <p:grpSp>
        <p:nvGrpSpPr>
          <p:cNvPr id="9" name="그룹 8">
            <a:extLst>
              <a:ext uri="{FF2B5EF4-FFF2-40B4-BE49-F238E27FC236}">
                <a16:creationId xmlns:a16="http://schemas.microsoft.com/office/drawing/2014/main" id="{EC153729-B6F0-4B55-863F-53CA29340DB3}"/>
              </a:ext>
            </a:extLst>
          </p:cNvPr>
          <p:cNvGrpSpPr/>
          <p:nvPr/>
        </p:nvGrpSpPr>
        <p:grpSpPr>
          <a:xfrm>
            <a:off x="63754" y="5133520"/>
            <a:ext cx="2753516" cy="276999"/>
            <a:chOff x="827584" y="5067559"/>
            <a:chExt cx="2017578" cy="218337"/>
          </a:xfrm>
        </p:grpSpPr>
        <p:sp>
          <p:nvSpPr>
            <p:cNvPr id="34" name="Isosceles Triangle 7">
              <a:extLst>
                <a:ext uri="{FF2B5EF4-FFF2-40B4-BE49-F238E27FC236}">
                  <a16:creationId xmlns:a16="http://schemas.microsoft.com/office/drawing/2014/main" id="{A10E22B5-4453-4C0C-B3E5-8FB857946B3A}"/>
                </a:ext>
              </a:extLst>
            </p:cNvPr>
            <p:cNvSpPr/>
            <p:nvPr/>
          </p:nvSpPr>
          <p:spPr>
            <a:xfrm>
              <a:off x="827584" y="5114721"/>
              <a:ext cx="231306" cy="16117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37" name="직사각형 36">
              <a:extLst>
                <a:ext uri="{FF2B5EF4-FFF2-40B4-BE49-F238E27FC236}">
                  <a16:creationId xmlns:a16="http://schemas.microsoft.com/office/drawing/2014/main" id="{B1BB2FBD-8EB3-4E97-B50D-D0D77D0FB738}"/>
                </a:ext>
              </a:extLst>
            </p:cNvPr>
            <p:cNvSpPr/>
            <p:nvPr/>
          </p:nvSpPr>
          <p:spPr>
            <a:xfrm>
              <a:off x="1043608" y="5067559"/>
              <a:ext cx="1801554" cy="218337"/>
            </a:xfrm>
            <a:prstGeom prst="rect">
              <a:avLst/>
            </a:prstGeom>
          </p:spPr>
          <p:txBody>
            <a:bodyPr wrap="square">
              <a:spAutoFit/>
            </a:bodyPr>
            <a:lstStyle/>
            <a:p>
              <a:r>
                <a:rPr lang="en-US" altLang="ko-KR" sz="1200" dirty="0"/>
                <a:t>f20180261@pilani.bits-pilani.ac.in</a:t>
              </a:r>
            </a:p>
          </p:txBody>
        </p:sp>
      </p:grpSp>
      <p:grpSp>
        <p:nvGrpSpPr>
          <p:cNvPr id="7" name="그룹 6">
            <a:extLst>
              <a:ext uri="{FF2B5EF4-FFF2-40B4-BE49-F238E27FC236}">
                <a16:creationId xmlns:a16="http://schemas.microsoft.com/office/drawing/2014/main" id="{8B2CAE4E-1E20-419F-A9ED-4C26149BF4EB}"/>
              </a:ext>
            </a:extLst>
          </p:cNvPr>
          <p:cNvGrpSpPr/>
          <p:nvPr/>
        </p:nvGrpSpPr>
        <p:grpSpPr>
          <a:xfrm>
            <a:off x="3267306" y="4186000"/>
            <a:ext cx="2005476" cy="596389"/>
            <a:chOff x="3563888" y="4236526"/>
            <a:chExt cx="2005476" cy="596389"/>
          </a:xfrm>
        </p:grpSpPr>
        <p:sp>
          <p:nvSpPr>
            <p:cNvPr id="48" name="직사각형 47">
              <a:extLst>
                <a:ext uri="{FF2B5EF4-FFF2-40B4-BE49-F238E27FC236}">
                  <a16:creationId xmlns:a16="http://schemas.microsoft.com/office/drawing/2014/main" id="{ECA6940A-8471-4B71-931B-05B15E328972}"/>
                </a:ext>
              </a:extLst>
            </p:cNvPr>
            <p:cNvSpPr/>
            <p:nvPr/>
          </p:nvSpPr>
          <p:spPr>
            <a:xfrm>
              <a:off x="3563888" y="4236526"/>
              <a:ext cx="2005476" cy="276999"/>
            </a:xfrm>
            <a:prstGeom prst="rect">
              <a:avLst/>
            </a:prstGeom>
          </p:spPr>
          <p:txBody>
            <a:bodyPr wrap="square">
              <a:spAutoFit/>
            </a:bodyPr>
            <a:lstStyle/>
            <a:p>
              <a:pPr algn="ctr"/>
              <a:r>
                <a:rPr lang="en-US" altLang="ko-KR" sz="1200" b="1" dirty="0">
                  <a:solidFill>
                    <a:schemeClr val="tx1">
                      <a:lumMod val="75000"/>
                      <a:lumOff val="25000"/>
                    </a:schemeClr>
                  </a:solidFill>
                  <a:cs typeface="Arial" pitchFamily="34" charset="0"/>
                </a:rPr>
                <a:t>Shubham Agarwal</a:t>
              </a:r>
            </a:p>
          </p:txBody>
        </p:sp>
        <p:sp>
          <p:nvSpPr>
            <p:cNvPr id="49" name="직사각형 48">
              <a:extLst>
                <a:ext uri="{FF2B5EF4-FFF2-40B4-BE49-F238E27FC236}">
                  <a16:creationId xmlns:a16="http://schemas.microsoft.com/office/drawing/2014/main" id="{27AFECB2-61EE-433E-A4A6-F6420C9D290A}"/>
                </a:ext>
              </a:extLst>
            </p:cNvPr>
            <p:cNvSpPr/>
            <p:nvPr/>
          </p:nvSpPr>
          <p:spPr>
            <a:xfrm>
              <a:off x="3563888" y="4555916"/>
              <a:ext cx="2005476" cy="276999"/>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B.E. Computer Science</a:t>
              </a:r>
            </a:p>
          </p:txBody>
        </p:sp>
      </p:grpSp>
      <p:grpSp>
        <p:nvGrpSpPr>
          <p:cNvPr id="10" name="그룹 9">
            <a:extLst>
              <a:ext uri="{FF2B5EF4-FFF2-40B4-BE49-F238E27FC236}">
                <a16:creationId xmlns:a16="http://schemas.microsoft.com/office/drawing/2014/main" id="{12B244CF-60DA-447C-B2D2-659F9110F4FB}"/>
              </a:ext>
            </a:extLst>
          </p:cNvPr>
          <p:cNvGrpSpPr/>
          <p:nvPr/>
        </p:nvGrpSpPr>
        <p:grpSpPr>
          <a:xfrm>
            <a:off x="3112092" y="5130918"/>
            <a:ext cx="2871458" cy="276998"/>
            <a:chOff x="3707904" y="5067560"/>
            <a:chExt cx="1861460" cy="218005"/>
          </a:xfrm>
        </p:grpSpPr>
        <p:sp>
          <p:nvSpPr>
            <p:cNvPr id="45" name="Isosceles Triangle 7">
              <a:extLst>
                <a:ext uri="{FF2B5EF4-FFF2-40B4-BE49-F238E27FC236}">
                  <a16:creationId xmlns:a16="http://schemas.microsoft.com/office/drawing/2014/main" id="{D035B25E-2E35-41B9-8662-AB96DF800BB7}"/>
                </a:ext>
              </a:extLst>
            </p:cNvPr>
            <p:cNvSpPr/>
            <p:nvPr/>
          </p:nvSpPr>
          <p:spPr>
            <a:xfrm>
              <a:off x="3707904" y="5114721"/>
              <a:ext cx="189143" cy="160673"/>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50" name="직사각형 49">
              <a:extLst>
                <a:ext uri="{FF2B5EF4-FFF2-40B4-BE49-F238E27FC236}">
                  <a16:creationId xmlns:a16="http://schemas.microsoft.com/office/drawing/2014/main" id="{9109A894-9C0E-4FD8-AF42-9CEC57CE88F2}"/>
                </a:ext>
              </a:extLst>
            </p:cNvPr>
            <p:cNvSpPr/>
            <p:nvPr/>
          </p:nvSpPr>
          <p:spPr>
            <a:xfrm>
              <a:off x="3890594" y="5067560"/>
              <a:ext cx="1678770" cy="218005"/>
            </a:xfrm>
            <a:prstGeom prst="rect">
              <a:avLst/>
            </a:prstGeom>
          </p:spPr>
          <p:txBody>
            <a:bodyPr wrap="square">
              <a:spAutoFit/>
            </a:bodyPr>
            <a:lstStyle/>
            <a:p>
              <a:r>
                <a:rPr lang="en-US" altLang="ko-KR" sz="1200" dirty="0"/>
                <a:t>f20180301@pilani.bits-pilani.ac.in</a:t>
              </a:r>
            </a:p>
          </p:txBody>
        </p:sp>
      </p:grpSp>
      <p:grpSp>
        <p:nvGrpSpPr>
          <p:cNvPr id="6" name="그룹 5">
            <a:extLst>
              <a:ext uri="{FF2B5EF4-FFF2-40B4-BE49-F238E27FC236}">
                <a16:creationId xmlns:a16="http://schemas.microsoft.com/office/drawing/2014/main" id="{AA6A2828-F2E0-4CD4-8343-715742175C07}"/>
              </a:ext>
            </a:extLst>
          </p:cNvPr>
          <p:cNvGrpSpPr/>
          <p:nvPr/>
        </p:nvGrpSpPr>
        <p:grpSpPr>
          <a:xfrm>
            <a:off x="6438613" y="4207195"/>
            <a:ext cx="5078320" cy="759860"/>
            <a:chOff x="6451663" y="4236526"/>
            <a:chExt cx="5078320" cy="759860"/>
          </a:xfrm>
        </p:grpSpPr>
        <p:sp>
          <p:nvSpPr>
            <p:cNvPr id="56" name="직사각형 55">
              <a:extLst>
                <a:ext uri="{FF2B5EF4-FFF2-40B4-BE49-F238E27FC236}">
                  <a16:creationId xmlns:a16="http://schemas.microsoft.com/office/drawing/2014/main" id="{61B4107E-B08E-4652-9D38-8766A5FDE5B7}"/>
                </a:ext>
              </a:extLst>
            </p:cNvPr>
            <p:cNvSpPr/>
            <p:nvPr/>
          </p:nvSpPr>
          <p:spPr>
            <a:xfrm>
              <a:off x="6451663" y="4236526"/>
              <a:ext cx="2005476" cy="276999"/>
            </a:xfrm>
            <a:prstGeom prst="rect">
              <a:avLst/>
            </a:prstGeom>
          </p:spPr>
          <p:txBody>
            <a:bodyPr wrap="square">
              <a:spAutoFit/>
            </a:bodyPr>
            <a:lstStyle/>
            <a:p>
              <a:pPr algn="ctr"/>
              <a:r>
                <a:rPr lang="en-US" altLang="ko-KR" sz="1200" b="1" dirty="0">
                  <a:solidFill>
                    <a:schemeClr val="tx1">
                      <a:lumMod val="75000"/>
                      <a:lumOff val="25000"/>
                    </a:schemeClr>
                  </a:solidFill>
                  <a:cs typeface="Arial" pitchFamily="34" charset="0"/>
                </a:rPr>
                <a:t>Ananya Khandelwal</a:t>
              </a:r>
            </a:p>
          </p:txBody>
        </p:sp>
        <p:sp>
          <p:nvSpPr>
            <p:cNvPr id="57" name="직사각형 56">
              <a:extLst>
                <a:ext uri="{FF2B5EF4-FFF2-40B4-BE49-F238E27FC236}">
                  <a16:creationId xmlns:a16="http://schemas.microsoft.com/office/drawing/2014/main" id="{AB918D39-51B7-4C9D-871B-FD75A80AB4B5}"/>
                </a:ext>
              </a:extLst>
            </p:cNvPr>
            <p:cNvSpPr/>
            <p:nvPr/>
          </p:nvSpPr>
          <p:spPr>
            <a:xfrm>
              <a:off x="9524507" y="4534721"/>
              <a:ext cx="2005476" cy="461665"/>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B.E. Electrical and Electronics</a:t>
              </a:r>
            </a:p>
          </p:txBody>
        </p:sp>
      </p:grpSp>
      <p:grpSp>
        <p:nvGrpSpPr>
          <p:cNvPr id="11" name="그룹 10">
            <a:extLst>
              <a:ext uri="{FF2B5EF4-FFF2-40B4-BE49-F238E27FC236}">
                <a16:creationId xmlns:a16="http://schemas.microsoft.com/office/drawing/2014/main" id="{D8C34F56-6994-4C06-8D0C-E51C3D77324B}"/>
              </a:ext>
            </a:extLst>
          </p:cNvPr>
          <p:cNvGrpSpPr/>
          <p:nvPr/>
        </p:nvGrpSpPr>
        <p:grpSpPr>
          <a:xfrm>
            <a:off x="5983549" y="5153330"/>
            <a:ext cx="2863944" cy="276999"/>
            <a:chOff x="6540622" y="5067559"/>
            <a:chExt cx="1916517" cy="277699"/>
          </a:xfrm>
        </p:grpSpPr>
        <p:sp>
          <p:nvSpPr>
            <p:cNvPr id="53" name="Isosceles Triangle 7">
              <a:extLst>
                <a:ext uri="{FF2B5EF4-FFF2-40B4-BE49-F238E27FC236}">
                  <a16:creationId xmlns:a16="http://schemas.microsoft.com/office/drawing/2014/main" id="{D575FE3F-D4AA-44C8-BAD2-9807807FF703}"/>
                </a:ext>
              </a:extLst>
            </p:cNvPr>
            <p:cNvSpPr/>
            <p:nvPr/>
          </p:nvSpPr>
          <p:spPr>
            <a:xfrm>
              <a:off x="6540622" y="5114721"/>
              <a:ext cx="216023" cy="19511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solidFill>
                  <a:schemeClr val="tx1"/>
                </a:solidFill>
              </a:endParaRPr>
            </a:p>
          </p:txBody>
        </p:sp>
        <p:sp>
          <p:nvSpPr>
            <p:cNvPr id="58" name="직사각형 57">
              <a:extLst>
                <a:ext uri="{FF2B5EF4-FFF2-40B4-BE49-F238E27FC236}">
                  <a16:creationId xmlns:a16="http://schemas.microsoft.com/office/drawing/2014/main" id="{846BD6F7-826A-4B13-B2E6-8E2445CACB07}"/>
                </a:ext>
              </a:extLst>
            </p:cNvPr>
            <p:cNvSpPr/>
            <p:nvPr/>
          </p:nvSpPr>
          <p:spPr>
            <a:xfrm>
              <a:off x="6756645" y="5067559"/>
              <a:ext cx="1700494" cy="277699"/>
            </a:xfrm>
            <a:prstGeom prst="rect">
              <a:avLst/>
            </a:prstGeom>
          </p:spPr>
          <p:txBody>
            <a:bodyPr wrap="square">
              <a:spAutoFit/>
            </a:bodyPr>
            <a:lstStyle/>
            <a:p>
              <a:r>
                <a:rPr lang="en-US" altLang="ko-KR" sz="1200" dirty="0"/>
                <a:t>f20180417@pilani.bits-pilani.ac.in</a:t>
              </a:r>
            </a:p>
          </p:txBody>
        </p:sp>
      </p:grpSp>
      <p:pic>
        <p:nvPicPr>
          <p:cNvPr id="19" name="Picture Placeholder 18">
            <a:extLst>
              <a:ext uri="{FF2B5EF4-FFF2-40B4-BE49-F238E27FC236}">
                <a16:creationId xmlns:a16="http://schemas.microsoft.com/office/drawing/2014/main" id="{642C473D-CF63-47C0-9B6E-0BA73904B64C}"/>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val="0"/>
              </a:ext>
            </a:extLst>
          </a:blip>
          <a:srcRect l="778" t="6330" r="30757" b="8497"/>
          <a:stretch/>
        </p:blipFill>
        <p:spPr>
          <a:xfrm rot="5400000">
            <a:off x="317930" y="1980523"/>
            <a:ext cx="1966913" cy="1955716"/>
          </a:xfrm>
        </p:spPr>
      </p:pic>
      <p:pic>
        <p:nvPicPr>
          <p:cNvPr id="23" name="Picture Placeholder 22">
            <a:extLst>
              <a:ext uri="{FF2B5EF4-FFF2-40B4-BE49-F238E27FC236}">
                <a16:creationId xmlns:a16="http://schemas.microsoft.com/office/drawing/2014/main" id="{61372BDF-FAFD-4F1B-A785-003291F31613}"/>
              </a:ext>
            </a:extLst>
          </p:cNvPr>
          <p:cNvPicPr>
            <a:picLocks noGrp="1" noChangeAspect="1"/>
          </p:cNvPicPr>
          <p:nvPr>
            <p:ph type="pic" sz="quarter" idx="43"/>
          </p:nvPr>
        </p:nvPicPr>
        <p:blipFill rotWithShape="1">
          <a:blip r:embed="rId3">
            <a:extLst>
              <a:ext uri="{28A0092B-C50C-407E-A947-70E740481C1C}">
                <a14:useLocalDpi xmlns:a14="http://schemas.microsoft.com/office/drawing/2010/main" val="0"/>
              </a:ext>
            </a:extLst>
          </a:blip>
          <a:srcRect l="7470" t="19653" r="25336" b="20882"/>
          <a:stretch/>
        </p:blipFill>
        <p:spPr>
          <a:xfrm>
            <a:off x="3397269" y="1980762"/>
            <a:ext cx="1959789" cy="1966914"/>
          </a:xfrm>
        </p:spPr>
      </p:pic>
      <p:pic>
        <p:nvPicPr>
          <p:cNvPr id="27" name="Picture Placeholder 26">
            <a:extLst>
              <a:ext uri="{FF2B5EF4-FFF2-40B4-BE49-F238E27FC236}">
                <a16:creationId xmlns:a16="http://schemas.microsoft.com/office/drawing/2014/main" id="{CBC43C98-EF2D-45E5-AB0B-3BDEA217BC44}"/>
              </a:ext>
            </a:extLst>
          </p:cNvPr>
          <p:cNvPicPr>
            <a:picLocks noGrp="1" noChangeAspect="1"/>
          </p:cNvPicPr>
          <p:nvPr>
            <p:ph type="pic" sz="quarter" idx="44"/>
          </p:nvPr>
        </p:nvPicPr>
        <p:blipFill rotWithShape="1">
          <a:blip r:embed="rId4">
            <a:extLst>
              <a:ext uri="{28A0092B-C50C-407E-A947-70E740481C1C}">
                <a14:useLocalDpi xmlns:a14="http://schemas.microsoft.com/office/drawing/2010/main" val="0"/>
              </a:ext>
            </a:extLst>
          </a:blip>
          <a:srcRect l="45620" t="29004" r="5538" b="19994"/>
          <a:stretch/>
        </p:blipFill>
        <p:spPr>
          <a:xfrm>
            <a:off x="9529763" y="1974850"/>
            <a:ext cx="1968500" cy="1966913"/>
          </a:xfrm>
        </p:spPr>
      </p:pic>
      <p:grpSp>
        <p:nvGrpSpPr>
          <p:cNvPr id="67" name="그룹 9">
            <a:extLst>
              <a:ext uri="{FF2B5EF4-FFF2-40B4-BE49-F238E27FC236}">
                <a16:creationId xmlns:a16="http://schemas.microsoft.com/office/drawing/2014/main" id="{A10CFB66-0378-422C-B451-73728ED3F09D}"/>
              </a:ext>
            </a:extLst>
          </p:cNvPr>
          <p:cNvGrpSpPr/>
          <p:nvPr/>
        </p:nvGrpSpPr>
        <p:grpSpPr>
          <a:xfrm>
            <a:off x="9055838" y="5159742"/>
            <a:ext cx="3280751" cy="459735"/>
            <a:chOff x="3707904" y="5067559"/>
            <a:chExt cx="1861460" cy="461672"/>
          </a:xfrm>
        </p:grpSpPr>
        <p:sp>
          <p:nvSpPr>
            <p:cNvPr id="68" name="Isosceles Triangle 7">
              <a:extLst>
                <a:ext uri="{FF2B5EF4-FFF2-40B4-BE49-F238E27FC236}">
                  <a16:creationId xmlns:a16="http://schemas.microsoft.com/office/drawing/2014/main" id="{A555F746-A1C0-4B8A-BCD5-CB9C9C7C8BF1}"/>
                </a:ext>
              </a:extLst>
            </p:cNvPr>
            <p:cNvSpPr/>
            <p:nvPr/>
          </p:nvSpPr>
          <p:spPr>
            <a:xfrm>
              <a:off x="3707904" y="5114720"/>
              <a:ext cx="163747" cy="194921"/>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solidFill>
                  <a:schemeClr val="tx1"/>
                </a:solidFill>
              </a:endParaRPr>
            </a:p>
          </p:txBody>
        </p:sp>
        <p:sp>
          <p:nvSpPr>
            <p:cNvPr id="71" name="직사각형 49">
              <a:extLst>
                <a:ext uri="{FF2B5EF4-FFF2-40B4-BE49-F238E27FC236}">
                  <a16:creationId xmlns:a16="http://schemas.microsoft.com/office/drawing/2014/main" id="{7F7C7C28-8660-4298-A16E-BB201D4CCE96}"/>
                </a:ext>
              </a:extLst>
            </p:cNvPr>
            <p:cNvSpPr/>
            <p:nvPr/>
          </p:nvSpPr>
          <p:spPr>
            <a:xfrm>
              <a:off x="3871651" y="5067559"/>
              <a:ext cx="1697713" cy="461672"/>
            </a:xfrm>
            <a:prstGeom prst="rect">
              <a:avLst/>
            </a:prstGeom>
          </p:spPr>
          <p:txBody>
            <a:bodyPr wrap="square">
              <a:spAutoFit/>
            </a:bodyPr>
            <a:lstStyle/>
            <a:p>
              <a:r>
                <a:rPr lang="en-US" altLang="ko-KR" sz="1200" dirty="0"/>
                <a:t>f20180032@hyderabad.bits-pilani.ac.in</a:t>
              </a:r>
            </a:p>
          </p:txBody>
        </p:sp>
      </p:grpSp>
      <p:grpSp>
        <p:nvGrpSpPr>
          <p:cNvPr id="74" name="그룹 5">
            <a:extLst>
              <a:ext uri="{FF2B5EF4-FFF2-40B4-BE49-F238E27FC236}">
                <a16:creationId xmlns:a16="http://schemas.microsoft.com/office/drawing/2014/main" id="{2FFDC14D-14AF-453B-9A9E-0A310282B942}"/>
              </a:ext>
            </a:extLst>
          </p:cNvPr>
          <p:cNvGrpSpPr/>
          <p:nvPr/>
        </p:nvGrpSpPr>
        <p:grpSpPr>
          <a:xfrm>
            <a:off x="6438613" y="4232926"/>
            <a:ext cx="5059274" cy="712428"/>
            <a:chOff x="3397865" y="4236526"/>
            <a:chExt cx="5059274" cy="712428"/>
          </a:xfrm>
        </p:grpSpPr>
        <p:sp>
          <p:nvSpPr>
            <p:cNvPr id="75" name="직사각형 55">
              <a:extLst>
                <a:ext uri="{FF2B5EF4-FFF2-40B4-BE49-F238E27FC236}">
                  <a16:creationId xmlns:a16="http://schemas.microsoft.com/office/drawing/2014/main" id="{23CB55BA-7243-46FD-81D8-1D680F0CF5C1}"/>
                </a:ext>
              </a:extLst>
            </p:cNvPr>
            <p:cNvSpPr/>
            <p:nvPr/>
          </p:nvSpPr>
          <p:spPr>
            <a:xfrm>
              <a:off x="6451663" y="4236526"/>
              <a:ext cx="2005476" cy="276999"/>
            </a:xfrm>
            <a:prstGeom prst="rect">
              <a:avLst/>
            </a:prstGeom>
          </p:spPr>
          <p:txBody>
            <a:bodyPr wrap="square">
              <a:spAutoFit/>
            </a:bodyPr>
            <a:lstStyle/>
            <a:p>
              <a:pPr algn="ctr"/>
              <a:r>
                <a:rPr lang="en-US" altLang="ko-KR" sz="1200" b="1" dirty="0">
                  <a:solidFill>
                    <a:schemeClr val="tx1">
                      <a:lumMod val="75000"/>
                      <a:lumOff val="25000"/>
                    </a:schemeClr>
                  </a:solidFill>
                  <a:cs typeface="Arial" pitchFamily="34" charset="0"/>
                </a:rPr>
                <a:t>Anusha Agarwal</a:t>
              </a:r>
            </a:p>
          </p:txBody>
        </p:sp>
        <p:sp>
          <p:nvSpPr>
            <p:cNvPr id="76" name="직사각형 56">
              <a:extLst>
                <a:ext uri="{FF2B5EF4-FFF2-40B4-BE49-F238E27FC236}">
                  <a16:creationId xmlns:a16="http://schemas.microsoft.com/office/drawing/2014/main" id="{13104B25-9DD0-4FA4-96C5-C19A2EC699D5}"/>
                </a:ext>
              </a:extLst>
            </p:cNvPr>
            <p:cNvSpPr/>
            <p:nvPr/>
          </p:nvSpPr>
          <p:spPr>
            <a:xfrm>
              <a:off x="3397865" y="4487289"/>
              <a:ext cx="2005476" cy="461665"/>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B.E. Electronics and Instrumentation </a:t>
              </a:r>
            </a:p>
          </p:txBody>
        </p:sp>
      </p:grpSp>
      <p:pic>
        <p:nvPicPr>
          <p:cNvPr id="77" name="Picture Placeholder 22">
            <a:extLst>
              <a:ext uri="{FF2B5EF4-FFF2-40B4-BE49-F238E27FC236}">
                <a16:creationId xmlns:a16="http://schemas.microsoft.com/office/drawing/2014/main" id="{3FF4981E-7CDB-467F-B577-9277808533F4}"/>
              </a:ext>
            </a:extLst>
          </p:cNvPr>
          <p:cNvPicPr>
            <a:picLocks noChangeAspect="1"/>
          </p:cNvPicPr>
          <p:nvPr/>
        </p:nvPicPr>
        <p:blipFill rotWithShape="1">
          <a:blip r:embed="rId5">
            <a:extLst>
              <a:ext uri="{28A0092B-C50C-407E-A947-70E740481C1C}">
                <a14:useLocalDpi xmlns:a14="http://schemas.microsoft.com/office/drawing/2010/main" val="0"/>
              </a:ext>
            </a:extLst>
          </a:blip>
          <a:srcRect l="-4027" t="17395" r="1019" b="12645"/>
          <a:stretch/>
        </p:blipFill>
        <p:spPr>
          <a:xfrm>
            <a:off x="6431520" y="1974923"/>
            <a:ext cx="1959789" cy="1966914"/>
          </a:xfrm>
          <a:prstGeom prst="ellipse">
            <a:avLst/>
          </a:prstGeom>
          <a:solidFill>
            <a:schemeClr val="bg1">
              <a:lumMod val="95000"/>
            </a:schemeClr>
          </a:solidFill>
        </p:spPr>
      </p:pic>
    </p:spTree>
    <p:extLst>
      <p:ext uri="{BB962C8B-B14F-4D97-AF65-F5344CB8AC3E}">
        <p14:creationId xmlns:p14="http://schemas.microsoft.com/office/powerpoint/2010/main" val="318686960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0C728EA-6576-4B0D-944B-995C88EBF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2472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7172AF1-47AA-4C49-B9BF-4BA25F755221}"/>
              </a:ext>
            </a:extLst>
          </p:cNvPr>
          <p:cNvSpPr txBox="1"/>
          <p:nvPr/>
        </p:nvSpPr>
        <p:spPr>
          <a:xfrm>
            <a:off x="4416462" y="303955"/>
            <a:ext cx="6866272" cy="923330"/>
          </a:xfrm>
          <a:prstGeom prst="rect">
            <a:avLst/>
          </a:prstGeom>
          <a:noFill/>
        </p:spPr>
        <p:txBody>
          <a:bodyPr wrap="square" rtlCol="0" anchor="ctr">
            <a:spAutoFit/>
          </a:bodyPr>
          <a:lstStyle/>
          <a:p>
            <a:r>
              <a:rPr lang="en-US" altLang="ko-KR" sz="5400" dirty="0">
                <a:solidFill>
                  <a:schemeClr val="tx1">
                    <a:lumMod val="75000"/>
                    <a:lumOff val="25000"/>
                  </a:schemeClr>
                </a:solidFill>
                <a:cs typeface="Arial" pitchFamily="34" charset="0"/>
              </a:rPr>
              <a:t>Agenda</a:t>
            </a:r>
            <a:endParaRPr lang="ko-KR" altLang="en-US" sz="5400" dirty="0">
              <a:solidFill>
                <a:schemeClr val="tx1">
                  <a:lumMod val="75000"/>
                  <a:lumOff val="25000"/>
                </a:schemeClr>
              </a:solidFill>
              <a:cs typeface="Arial" pitchFamily="34" charset="0"/>
            </a:endParaRPr>
          </a:p>
        </p:txBody>
      </p:sp>
      <p:grpSp>
        <p:nvGrpSpPr>
          <p:cNvPr id="22" name="Group 21">
            <a:extLst>
              <a:ext uri="{FF2B5EF4-FFF2-40B4-BE49-F238E27FC236}">
                <a16:creationId xmlns:a16="http://schemas.microsoft.com/office/drawing/2014/main" id="{6F2E31D2-E7E6-40B6-A90D-51783A6465D2}"/>
              </a:ext>
            </a:extLst>
          </p:cNvPr>
          <p:cNvGrpSpPr/>
          <p:nvPr/>
        </p:nvGrpSpPr>
        <p:grpSpPr>
          <a:xfrm>
            <a:off x="5069460" y="1959762"/>
            <a:ext cx="6125837" cy="769441"/>
            <a:chOff x="1848112" y="1575921"/>
            <a:chExt cx="5365516" cy="834303"/>
          </a:xfrm>
        </p:grpSpPr>
        <p:sp>
          <p:nvSpPr>
            <p:cNvPr id="24" name="TextBox 23">
              <a:extLst>
                <a:ext uri="{FF2B5EF4-FFF2-40B4-BE49-F238E27FC236}">
                  <a16:creationId xmlns:a16="http://schemas.microsoft.com/office/drawing/2014/main" id="{10E1C3D5-A12E-4B60-9180-93D9426808EA}"/>
                </a:ext>
              </a:extLst>
            </p:cNvPr>
            <p:cNvSpPr txBox="1"/>
            <p:nvPr/>
          </p:nvSpPr>
          <p:spPr>
            <a:xfrm>
              <a:off x="2705936" y="1789403"/>
              <a:ext cx="4507692" cy="550640"/>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Technical details</a:t>
              </a:r>
              <a:endParaRPr lang="ko-KR" altLang="en-US" sz="27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F6A3F4CA-B474-4F91-A083-1880EAE4BC5C}"/>
                </a:ext>
              </a:extLst>
            </p:cNvPr>
            <p:cNvSpPr txBox="1"/>
            <p:nvPr/>
          </p:nvSpPr>
          <p:spPr>
            <a:xfrm>
              <a:off x="1848112" y="1575921"/>
              <a:ext cx="958096" cy="834303"/>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02</a:t>
              </a:r>
              <a:endParaRPr lang="ko-KR" altLang="en-US" sz="4400" b="1" dirty="0">
                <a:solidFill>
                  <a:schemeClr val="tx1">
                    <a:lumMod val="75000"/>
                    <a:lumOff val="25000"/>
                  </a:schemeClr>
                </a:solidFill>
                <a:cs typeface="Arial" pitchFamily="34" charset="0"/>
              </a:endParaRPr>
            </a:p>
          </p:txBody>
        </p:sp>
      </p:grpSp>
      <p:grpSp>
        <p:nvGrpSpPr>
          <p:cNvPr id="26" name="Group 25">
            <a:extLst>
              <a:ext uri="{FF2B5EF4-FFF2-40B4-BE49-F238E27FC236}">
                <a16:creationId xmlns:a16="http://schemas.microsoft.com/office/drawing/2014/main" id="{735A7BC5-56DA-4379-8F7E-944C34FDDA2E}"/>
              </a:ext>
            </a:extLst>
          </p:cNvPr>
          <p:cNvGrpSpPr/>
          <p:nvPr/>
        </p:nvGrpSpPr>
        <p:grpSpPr>
          <a:xfrm>
            <a:off x="5069460" y="2729203"/>
            <a:ext cx="6125838" cy="769441"/>
            <a:chOff x="1848112" y="1575921"/>
            <a:chExt cx="5365516" cy="860818"/>
          </a:xfrm>
        </p:grpSpPr>
        <p:sp>
          <p:nvSpPr>
            <p:cNvPr id="28" name="TextBox 27">
              <a:extLst>
                <a:ext uri="{FF2B5EF4-FFF2-40B4-BE49-F238E27FC236}">
                  <a16:creationId xmlns:a16="http://schemas.microsoft.com/office/drawing/2014/main" id="{99156532-60D2-4954-AF57-BC474DCC2BFB}"/>
                </a:ext>
              </a:extLst>
            </p:cNvPr>
            <p:cNvSpPr txBox="1"/>
            <p:nvPr/>
          </p:nvSpPr>
          <p:spPr>
            <a:xfrm>
              <a:off x="2705936" y="1789403"/>
              <a:ext cx="4507692" cy="568140"/>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Results</a:t>
              </a:r>
              <a:endParaRPr lang="ko-KR" altLang="en-US" sz="27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B0B64655-4A03-436C-9085-4D16DB13AB24}"/>
                </a:ext>
              </a:extLst>
            </p:cNvPr>
            <p:cNvSpPr txBox="1"/>
            <p:nvPr/>
          </p:nvSpPr>
          <p:spPr>
            <a:xfrm>
              <a:off x="1848112" y="1575921"/>
              <a:ext cx="958096" cy="860818"/>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03</a:t>
              </a:r>
              <a:endParaRPr lang="ko-KR" altLang="en-US" sz="44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C6C90E96-C1AF-48EB-B7DC-BE80A4458A57}"/>
              </a:ext>
            </a:extLst>
          </p:cNvPr>
          <p:cNvGrpSpPr/>
          <p:nvPr/>
        </p:nvGrpSpPr>
        <p:grpSpPr>
          <a:xfrm>
            <a:off x="5069455" y="3479891"/>
            <a:ext cx="6125838" cy="769441"/>
            <a:chOff x="1848112" y="1575921"/>
            <a:chExt cx="5365516" cy="792270"/>
          </a:xfrm>
        </p:grpSpPr>
        <p:sp>
          <p:nvSpPr>
            <p:cNvPr id="32" name="TextBox 31">
              <a:extLst>
                <a:ext uri="{FF2B5EF4-FFF2-40B4-BE49-F238E27FC236}">
                  <a16:creationId xmlns:a16="http://schemas.microsoft.com/office/drawing/2014/main" id="{5F81888F-2768-49D4-BC73-A60FEEE580A3}"/>
                </a:ext>
              </a:extLst>
            </p:cNvPr>
            <p:cNvSpPr txBox="1"/>
            <p:nvPr/>
          </p:nvSpPr>
          <p:spPr>
            <a:xfrm>
              <a:off x="2705936" y="1789403"/>
              <a:ext cx="4507692" cy="522898"/>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Video tour of mobile app</a:t>
              </a:r>
              <a:endParaRPr lang="ko-KR" altLang="en-US" sz="27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2DF19A01-7B79-4997-9076-9F84A3283371}"/>
                </a:ext>
              </a:extLst>
            </p:cNvPr>
            <p:cNvSpPr txBox="1"/>
            <p:nvPr/>
          </p:nvSpPr>
          <p:spPr>
            <a:xfrm>
              <a:off x="1848112" y="1575921"/>
              <a:ext cx="958096" cy="792270"/>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04</a:t>
              </a:r>
              <a:endParaRPr lang="ko-KR" altLang="en-US" sz="44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389DB5E4-CDCE-43D6-93F7-292BDE658B2E}"/>
              </a:ext>
            </a:extLst>
          </p:cNvPr>
          <p:cNvGrpSpPr/>
          <p:nvPr/>
        </p:nvGrpSpPr>
        <p:grpSpPr>
          <a:xfrm>
            <a:off x="5069455" y="4301368"/>
            <a:ext cx="6125838" cy="769441"/>
            <a:chOff x="1848112" y="1575921"/>
            <a:chExt cx="5365516" cy="793841"/>
          </a:xfrm>
        </p:grpSpPr>
        <p:sp>
          <p:nvSpPr>
            <p:cNvPr id="36" name="TextBox 35">
              <a:extLst>
                <a:ext uri="{FF2B5EF4-FFF2-40B4-BE49-F238E27FC236}">
                  <a16:creationId xmlns:a16="http://schemas.microsoft.com/office/drawing/2014/main" id="{800E9E52-4AEB-4DE6-9EDC-6EEFAF9061AF}"/>
                </a:ext>
              </a:extLst>
            </p:cNvPr>
            <p:cNvSpPr txBox="1"/>
            <p:nvPr/>
          </p:nvSpPr>
          <p:spPr>
            <a:xfrm>
              <a:off x="2705936" y="1789403"/>
              <a:ext cx="4507692" cy="523935"/>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Live Website tour</a:t>
              </a:r>
              <a:endParaRPr lang="ko-KR" altLang="en-US" sz="27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D8D6D83A-24E2-44E6-80F6-3C26B215AF0A}"/>
                </a:ext>
              </a:extLst>
            </p:cNvPr>
            <p:cNvSpPr txBox="1"/>
            <p:nvPr/>
          </p:nvSpPr>
          <p:spPr>
            <a:xfrm>
              <a:off x="1848112" y="1575921"/>
              <a:ext cx="958096" cy="7938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05</a:t>
              </a:r>
              <a:endParaRPr lang="ko-KR" altLang="en-US" sz="4400" b="1" dirty="0">
                <a:solidFill>
                  <a:schemeClr val="tx1">
                    <a:lumMod val="75000"/>
                    <a:lumOff val="25000"/>
                  </a:schemeClr>
                </a:solidFill>
                <a:cs typeface="Arial" pitchFamily="34" charset="0"/>
              </a:endParaRPr>
            </a:p>
          </p:txBody>
        </p:sp>
      </p:grpSp>
      <p:grpSp>
        <p:nvGrpSpPr>
          <p:cNvPr id="61" name="Group 60">
            <a:extLst>
              <a:ext uri="{FF2B5EF4-FFF2-40B4-BE49-F238E27FC236}">
                <a16:creationId xmlns:a16="http://schemas.microsoft.com/office/drawing/2014/main" id="{E31FE2D3-FA0F-4AF6-95B0-A2DF21527F25}"/>
              </a:ext>
            </a:extLst>
          </p:cNvPr>
          <p:cNvGrpSpPr/>
          <p:nvPr/>
        </p:nvGrpSpPr>
        <p:grpSpPr>
          <a:xfrm>
            <a:off x="578839" y="396327"/>
            <a:ext cx="3144684" cy="1661915"/>
            <a:chOff x="9559006" y="302770"/>
            <a:chExt cx="1884708" cy="996038"/>
          </a:xfrm>
        </p:grpSpPr>
        <p:grpSp>
          <p:nvGrpSpPr>
            <p:cNvPr id="17" name="Group 16">
              <a:extLst>
                <a:ext uri="{FF2B5EF4-FFF2-40B4-BE49-F238E27FC236}">
                  <a16:creationId xmlns:a16="http://schemas.microsoft.com/office/drawing/2014/main" id="{B383E28B-F4BD-46C1-8C45-6677E19BB5F2}"/>
                </a:ext>
              </a:extLst>
            </p:cNvPr>
            <p:cNvGrpSpPr/>
            <p:nvPr/>
          </p:nvGrpSpPr>
          <p:grpSpPr>
            <a:xfrm>
              <a:off x="9559006" y="718126"/>
              <a:ext cx="1884708" cy="580682"/>
              <a:chOff x="3459679" y="2564932"/>
              <a:chExt cx="4302324" cy="1325555"/>
            </a:xfrm>
          </p:grpSpPr>
          <p:grpSp>
            <p:nvGrpSpPr>
              <p:cNvPr id="3" name="Group 2">
                <a:extLst>
                  <a:ext uri="{FF2B5EF4-FFF2-40B4-BE49-F238E27FC236}">
                    <a16:creationId xmlns:a16="http://schemas.microsoft.com/office/drawing/2014/main" id="{400E8AA0-BD89-4758-B2A2-03573956B800}"/>
                  </a:ext>
                </a:extLst>
              </p:cNvPr>
              <p:cNvGrpSpPr/>
              <p:nvPr/>
            </p:nvGrpSpPr>
            <p:grpSpPr>
              <a:xfrm>
                <a:off x="3467491" y="2763300"/>
                <a:ext cx="4294512" cy="993050"/>
                <a:chOff x="609600" y="2818114"/>
                <a:chExt cx="3877572" cy="896636"/>
              </a:xfrm>
            </p:grpSpPr>
            <p:sp>
              <p:nvSpPr>
                <p:cNvPr id="4" name="Rectangle 3">
                  <a:extLst>
                    <a:ext uri="{FF2B5EF4-FFF2-40B4-BE49-F238E27FC236}">
                      <a16:creationId xmlns:a16="http://schemas.microsoft.com/office/drawing/2014/main" id="{777D8DAC-C8A7-4769-9CA8-18E4B8109421}"/>
                    </a:ext>
                  </a:extLst>
                </p:cNvPr>
                <p:cNvSpPr/>
                <p:nvPr/>
              </p:nvSpPr>
              <p:spPr>
                <a:xfrm>
                  <a:off x="609600" y="2828925"/>
                  <a:ext cx="885825" cy="885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BEF4B3-71E7-4372-B321-E7F1EB3E9071}"/>
                    </a:ext>
                  </a:extLst>
                </p:cNvPr>
                <p:cNvSpPr/>
                <p:nvPr/>
              </p:nvSpPr>
              <p:spPr>
                <a:xfrm>
                  <a:off x="1571625" y="2828925"/>
                  <a:ext cx="885825" cy="885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A6BF83-5833-4B20-926D-041711825ED5}"/>
                    </a:ext>
                  </a:extLst>
                </p:cNvPr>
                <p:cNvSpPr/>
                <p:nvPr/>
              </p:nvSpPr>
              <p:spPr>
                <a:xfrm>
                  <a:off x="2533650" y="2828925"/>
                  <a:ext cx="885825" cy="885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59CF83-10D0-4E68-BE1C-68F592FC9AB3}"/>
                    </a:ext>
                  </a:extLst>
                </p:cNvPr>
                <p:cNvSpPr/>
                <p:nvPr/>
              </p:nvSpPr>
              <p:spPr>
                <a:xfrm>
                  <a:off x="3601347" y="2818114"/>
                  <a:ext cx="885825" cy="8858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Freeform: Shape 8">
                <a:extLst>
                  <a:ext uri="{FF2B5EF4-FFF2-40B4-BE49-F238E27FC236}">
                    <a16:creationId xmlns:a16="http://schemas.microsoft.com/office/drawing/2014/main" id="{4A1D1195-9DAA-4915-A853-0F17B1D6C54E}"/>
                  </a:ext>
                </a:extLst>
              </p:cNvPr>
              <p:cNvSpPr/>
              <p:nvPr/>
            </p:nvSpPr>
            <p:spPr>
              <a:xfrm rot="10800000">
                <a:off x="4589772" y="2769586"/>
                <a:ext cx="869882" cy="963508"/>
              </a:xfrm>
              <a:custGeom>
                <a:avLst/>
                <a:gdLst>
                  <a:gd name="connsiteX0" fmla="*/ 249393 w 869883"/>
                  <a:gd name="connsiteY0" fmla="*/ 183621 h 963507"/>
                  <a:gd name="connsiteX1" fmla="*/ 283449 w 869883"/>
                  <a:gd name="connsiteY1" fmla="*/ 159204 h 963507"/>
                  <a:gd name="connsiteX2" fmla="*/ 259032 w 869883"/>
                  <a:gd name="connsiteY2" fmla="*/ 125148 h 963507"/>
                  <a:gd name="connsiteX3" fmla="*/ 224976 w 869883"/>
                  <a:gd name="connsiteY3" fmla="*/ 149565 h 963507"/>
                  <a:gd name="connsiteX4" fmla="*/ 249393 w 869883"/>
                  <a:gd name="connsiteY4" fmla="*/ 183621 h 963507"/>
                  <a:gd name="connsiteX5" fmla="*/ 795252 w 869883"/>
                  <a:gd name="connsiteY5" fmla="*/ 408697 h 963507"/>
                  <a:gd name="connsiteX6" fmla="*/ 809612 w 869883"/>
                  <a:gd name="connsiteY6" fmla="*/ 355860 h 963507"/>
                  <a:gd name="connsiteX7" fmla="*/ 771076 w 869883"/>
                  <a:gd name="connsiteY7" fmla="*/ 403388 h 963507"/>
                  <a:gd name="connsiteX8" fmla="*/ 795252 w 869883"/>
                  <a:gd name="connsiteY8" fmla="*/ 408697 h 963507"/>
                  <a:gd name="connsiteX9" fmla="*/ 100086 w 869883"/>
                  <a:gd name="connsiteY9" fmla="*/ 631479 h 963507"/>
                  <a:gd name="connsiteX10" fmla="*/ 71143 w 869883"/>
                  <a:gd name="connsiteY10" fmla="*/ 602536 h 963507"/>
                  <a:gd name="connsiteX11" fmla="*/ 100086 w 869883"/>
                  <a:gd name="connsiteY11" fmla="*/ 573593 h 963507"/>
                  <a:gd name="connsiteX12" fmla="*/ 129029 w 869883"/>
                  <a:gd name="connsiteY12" fmla="*/ 602536 h 963507"/>
                  <a:gd name="connsiteX13" fmla="*/ 100086 w 869883"/>
                  <a:gd name="connsiteY13" fmla="*/ 631479 h 963507"/>
                  <a:gd name="connsiteX14" fmla="*/ 100086 w 869883"/>
                  <a:gd name="connsiteY14" fmla="*/ 660422 h 963507"/>
                  <a:gd name="connsiteX15" fmla="*/ 157972 w 869883"/>
                  <a:gd name="connsiteY15" fmla="*/ 602536 h 963507"/>
                  <a:gd name="connsiteX16" fmla="*/ 100086 w 869883"/>
                  <a:gd name="connsiteY16" fmla="*/ 544650 h 963507"/>
                  <a:gd name="connsiteX17" fmla="*/ 42200 w 869883"/>
                  <a:gd name="connsiteY17" fmla="*/ 602536 h 963507"/>
                  <a:gd name="connsiteX18" fmla="*/ 100086 w 869883"/>
                  <a:gd name="connsiteY18" fmla="*/ 660422 h 963507"/>
                  <a:gd name="connsiteX19" fmla="*/ 636483 w 869883"/>
                  <a:gd name="connsiteY19" fmla="*/ 963507 h 963507"/>
                  <a:gd name="connsiteX20" fmla="*/ 423144 w 869883"/>
                  <a:gd name="connsiteY20" fmla="*/ 963507 h 963507"/>
                  <a:gd name="connsiteX21" fmla="*/ 417256 w 869883"/>
                  <a:gd name="connsiteY21" fmla="*/ 959411 h 963507"/>
                  <a:gd name="connsiteX22" fmla="*/ 118065 w 869883"/>
                  <a:gd name="connsiteY22" fmla="*/ 959411 h 963507"/>
                  <a:gd name="connsiteX23" fmla="*/ 118065 w 869883"/>
                  <a:gd name="connsiteY23" fmla="*/ 908722 h 963507"/>
                  <a:gd name="connsiteX24" fmla="*/ 168754 w 869883"/>
                  <a:gd name="connsiteY24" fmla="*/ 858033 h 963507"/>
                  <a:gd name="connsiteX25" fmla="*/ 271522 w 869883"/>
                  <a:gd name="connsiteY25" fmla="*/ 858033 h 963507"/>
                  <a:gd name="connsiteX26" fmla="*/ 44795 w 869883"/>
                  <a:gd name="connsiteY26" fmla="*/ 700313 h 963507"/>
                  <a:gd name="connsiteX27" fmla="*/ 18708 w 869883"/>
                  <a:gd name="connsiteY27" fmla="*/ 554976 h 963507"/>
                  <a:gd name="connsiteX28" fmla="*/ 48652 w 869883"/>
                  <a:gd name="connsiteY28" fmla="*/ 526299 h 963507"/>
                  <a:gd name="connsiteX29" fmla="*/ 74792 w 869883"/>
                  <a:gd name="connsiteY29" fmla="*/ 516166 h 963507"/>
                  <a:gd name="connsiteX30" fmla="*/ 74213 w 869883"/>
                  <a:gd name="connsiteY30" fmla="*/ 514501 h 963507"/>
                  <a:gd name="connsiteX31" fmla="*/ 631187 w 869883"/>
                  <a:gd name="connsiteY31" fmla="*/ 342364 h 963507"/>
                  <a:gd name="connsiteX32" fmla="*/ 297632 w 869883"/>
                  <a:gd name="connsiteY32" fmla="*/ 217056 h 963507"/>
                  <a:gd name="connsiteX33" fmla="*/ 272796 w 869883"/>
                  <a:gd name="connsiteY33" fmla="*/ 228529 h 963507"/>
                  <a:gd name="connsiteX34" fmla="*/ 242325 w 869883"/>
                  <a:gd name="connsiteY34" fmla="*/ 229885 h 963507"/>
                  <a:gd name="connsiteX35" fmla="*/ 218472 w 869883"/>
                  <a:gd name="connsiteY35" fmla="*/ 221008 h 963507"/>
                  <a:gd name="connsiteX36" fmla="*/ 164724 w 869883"/>
                  <a:gd name="connsiteY36" fmla="*/ 258948 h 963507"/>
                  <a:gd name="connsiteX37" fmla="*/ 56132 w 869883"/>
                  <a:gd name="connsiteY37" fmla="*/ 241600 h 963507"/>
                  <a:gd name="connsiteX38" fmla="*/ 6014 w 869883"/>
                  <a:gd name="connsiteY38" fmla="*/ 156783 h 963507"/>
                  <a:gd name="connsiteX39" fmla="*/ 9869 w 869883"/>
                  <a:gd name="connsiteY39" fmla="*/ 132366 h 963507"/>
                  <a:gd name="connsiteX40" fmla="*/ 25290 w 869883"/>
                  <a:gd name="connsiteY40" fmla="*/ 134936 h 963507"/>
                  <a:gd name="connsiteX41" fmla="*/ 77338 w 869883"/>
                  <a:gd name="connsiteY41" fmla="*/ 212042 h 963507"/>
                  <a:gd name="connsiteX42" fmla="*/ 156371 w 869883"/>
                  <a:gd name="connsiteY42" fmla="*/ 224893 h 963507"/>
                  <a:gd name="connsiteX43" fmla="*/ 191922 w 869883"/>
                  <a:gd name="connsiteY43" fmla="*/ 196932 h 963507"/>
                  <a:gd name="connsiteX44" fmla="*/ 178712 w 869883"/>
                  <a:gd name="connsiteY44" fmla="*/ 141855 h 963507"/>
                  <a:gd name="connsiteX45" fmla="*/ 209717 w 869883"/>
                  <a:gd name="connsiteY45" fmla="*/ 91977 h 963507"/>
                  <a:gd name="connsiteX46" fmla="*/ 214528 w 869883"/>
                  <a:gd name="connsiteY46" fmla="*/ 89741 h 963507"/>
                  <a:gd name="connsiteX47" fmla="*/ 186572 w 869883"/>
                  <a:gd name="connsiteY47" fmla="*/ 46905 h 963507"/>
                  <a:gd name="connsiteX48" fmla="*/ 107539 w 869883"/>
                  <a:gd name="connsiteY48" fmla="*/ 34698 h 963507"/>
                  <a:gd name="connsiteX49" fmla="*/ 34288 w 869883"/>
                  <a:gd name="connsiteY49" fmla="*/ 91884 h 963507"/>
                  <a:gd name="connsiteX50" fmla="*/ 18224 w 869883"/>
                  <a:gd name="connsiteY50" fmla="*/ 89314 h 963507"/>
                  <a:gd name="connsiteX51" fmla="*/ 22079 w 869883"/>
                  <a:gd name="connsiteY51" fmla="*/ 64898 h 963507"/>
                  <a:gd name="connsiteX52" fmla="*/ 96615 w 869883"/>
                  <a:gd name="connsiteY52" fmla="*/ 0 h 963507"/>
                  <a:gd name="connsiteX53" fmla="*/ 205206 w 869883"/>
                  <a:gd name="connsiteY53" fmla="*/ 17348 h 963507"/>
                  <a:gd name="connsiteX54" fmla="*/ 250632 w 869883"/>
                  <a:gd name="connsiteY54" fmla="*/ 78961 h 963507"/>
                  <a:gd name="connsiteX55" fmla="*/ 266742 w 869883"/>
                  <a:gd name="connsiteY55" fmla="*/ 78243 h 963507"/>
                  <a:gd name="connsiteX56" fmla="*/ 316620 w 869883"/>
                  <a:gd name="connsiteY56" fmla="*/ 109005 h 963507"/>
                  <a:gd name="connsiteX57" fmla="*/ 319435 w 869883"/>
                  <a:gd name="connsiteY57" fmla="*/ 115098 h 963507"/>
                  <a:gd name="connsiteX58" fmla="*/ 803977 w 869883"/>
                  <a:gd name="connsiteY58" fmla="*/ 300705 h 963507"/>
                  <a:gd name="connsiteX59" fmla="*/ 824626 w 869883"/>
                  <a:gd name="connsiteY59" fmla="*/ 306486 h 963507"/>
                  <a:gd name="connsiteX60" fmla="*/ 865490 w 869883"/>
                  <a:gd name="connsiteY60" fmla="*/ 353933 h 963507"/>
                  <a:gd name="connsiteX61" fmla="*/ 813466 w 869883"/>
                  <a:gd name="connsiteY61" fmla="*/ 457981 h 963507"/>
                  <a:gd name="connsiteX62" fmla="*/ 293089 w 869883"/>
                  <a:gd name="connsiteY62" fmla="*/ 618657 h 963507"/>
                  <a:gd name="connsiteX63" fmla="*/ 603336 w 869883"/>
                  <a:gd name="connsiteY63" fmla="*/ 834477 h 963507"/>
                  <a:gd name="connsiteX64" fmla="*/ 625895 w 869883"/>
                  <a:gd name="connsiteY64" fmla="*/ 858033 h 963507"/>
                  <a:gd name="connsiteX65" fmla="*/ 705014 w 869883"/>
                  <a:gd name="connsiteY65" fmla="*/ 858033 h 963507"/>
                  <a:gd name="connsiteX66" fmla="*/ 755703 w 869883"/>
                  <a:gd name="connsiteY66" fmla="*/ 908722 h 963507"/>
                  <a:gd name="connsiteX67" fmla="*/ 755703 w 869883"/>
                  <a:gd name="connsiteY67" fmla="*/ 959411 h 963507"/>
                  <a:gd name="connsiteX68" fmla="*/ 638257 w 869883"/>
                  <a:gd name="connsiteY68" fmla="*/ 959411 h 96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69883" h="963507">
                    <a:moveTo>
                      <a:pt x="249393" y="183621"/>
                    </a:moveTo>
                    <a:cubicBezTo>
                      <a:pt x="265458" y="186191"/>
                      <a:pt x="280878" y="175268"/>
                      <a:pt x="283449" y="159204"/>
                    </a:cubicBezTo>
                    <a:cubicBezTo>
                      <a:pt x="286019" y="143140"/>
                      <a:pt x="275095" y="127719"/>
                      <a:pt x="259032" y="125148"/>
                    </a:cubicBezTo>
                    <a:cubicBezTo>
                      <a:pt x="242968" y="122578"/>
                      <a:pt x="227547" y="133502"/>
                      <a:pt x="224976" y="149565"/>
                    </a:cubicBezTo>
                    <a:cubicBezTo>
                      <a:pt x="221764" y="165630"/>
                      <a:pt x="233329" y="181050"/>
                      <a:pt x="249393" y="183621"/>
                    </a:cubicBezTo>
                    <a:close/>
                    <a:moveTo>
                      <a:pt x="795252" y="408697"/>
                    </a:moveTo>
                    <a:cubicBezTo>
                      <a:pt x="817199" y="404994"/>
                      <a:pt x="829844" y="377537"/>
                      <a:pt x="809612" y="355860"/>
                    </a:cubicBezTo>
                    <a:cubicBezTo>
                      <a:pt x="775572" y="335307"/>
                      <a:pt x="743459" y="374486"/>
                      <a:pt x="771076" y="403388"/>
                    </a:cubicBezTo>
                    <a:cubicBezTo>
                      <a:pt x="779586" y="408526"/>
                      <a:pt x="787936" y="409931"/>
                      <a:pt x="795252" y="408697"/>
                    </a:cubicBezTo>
                    <a:close/>
                    <a:moveTo>
                      <a:pt x="100086" y="631479"/>
                    </a:moveTo>
                    <a:cubicBezTo>
                      <a:pt x="84101" y="631479"/>
                      <a:pt x="71143" y="618521"/>
                      <a:pt x="71143" y="602536"/>
                    </a:cubicBezTo>
                    <a:cubicBezTo>
                      <a:pt x="71143" y="586551"/>
                      <a:pt x="84101" y="573593"/>
                      <a:pt x="100086" y="573593"/>
                    </a:cubicBezTo>
                    <a:cubicBezTo>
                      <a:pt x="116071" y="573593"/>
                      <a:pt x="129029" y="586551"/>
                      <a:pt x="129029" y="602536"/>
                    </a:cubicBezTo>
                    <a:cubicBezTo>
                      <a:pt x="129029" y="618521"/>
                      <a:pt x="116071" y="631479"/>
                      <a:pt x="100086" y="631479"/>
                    </a:cubicBezTo>
                    <a:close/>
                    <a:moveTo>
                      <a:pt x="100086" y="660422"/>
                    </a:moveTo>
                    <a:cubicBezTo>
                      <a:pt x="132056" y="660422"/>
                      <a:pt x="157972" y="634506"/>
                      <a:pt x="157972" y="602536"/>
                    </a:cubicBezTo>
                    <a:cubicBezTo>
                      <a:pt x="157972" y="570566"/>
                      <a:pt x="132056" y="544650"/>
                      <a:pt x="100086" y="544650"/>
                    </a:cubicBezTo>
                    <a:cubicBezTo>
                      <a:pt x="68116" y="544650"/>
                      <a:pt x="42200" y="570566"/>
                      <a:pt x="42200" y="602536"/>
                    </a:cubicBezTo>
                    <a:cubicBezTo>
                      <a:pt x="42200" y="634506"/>
                      <a:pt x="68116" y="660422"/>
                      <a:pt x="100086" y="660422"/>
                    </a:cubicBezTo>
                    <a:close/>
                    <a:moveTo>
                      <a:pt x="636483" y="963507"/>
                    </a:moveTo>
                    <a:lnTo>
                      <a:pt x="423144" y="963507"/>
                    </a:lnTo>
                    <a:lnTo>
                      <a:pt x="417256" y="959411"/>
                    </a:lnTo>
                    <a:lnTo>
                      <a:pt x="118065" y="959411"/>
                    </a:lnTo>
                    <a:lnTo>
                      <a:pt x="118065" y="908722"/>
                    </a:lnTo>
                    <a:cubicBezTo>
                      <a:pt x="118065" y="880727"/>
                      <a:pt x="140759" y="858033"/>
                      <a:pt x="168754" y="858033"/>
                    </a:cubicBezTo>
                    <a:lnTo>
                      <a:pt x="271522" y="858033"/>
                    </a:lnTo>
                    <a:lnTo>
                      <a:pt x="44795" y="700313"/>
                    </a:lnTo>
                    <a:cubicBezTo>
                      <a:pt x="-2543" y="667383"/>
                      <a:pt x="-14222" y="602314"/>
                      <a:pt x="18708" y="554976"/>
                    </a:cubicBezTo>
                    <a:cubicBezTo>
                      <a:pt x="26940" y="543142"/>
                      <a:pt x="37181" y="533536"/>
                      <a:pt x="48652" y="526299"/>
                    </a:cubicBezTo>
                    <a:lnTo>
                      <a:pt x="74792" y="516166"/>
                    </a:lnTo>
                    <a:lnTo>
                      <a:pt x="74213" y="514501"/>
                    </a:lnTo>
                    <a:lnTo>
                      <a:pt x="631187" y="342364"/>
                    </a:lnTo>
                    <a:lnTo>
                      <a:pt x="297632" y="217056"/>
                    </a:lnTo>
                    <a:lnTo>
                      <a:pt x="272796" y="228529"/>
                    </a:lnTo>
                    <a:cubicBezTo>
                      <a:pt x="263087" y="230929"/>
                      <a:pt x="252766" y="231491"/>
                      <a:pt x="242325" y="229885"/>
                    </a:cubicBezTo>
                    <a:lnTo>
                      <a:pt x="218472" y="221008"/>
                    </a:lnTo>
                    <a:lnTo>
                      <a:pt x="164724" y="258948"/>
                    </a:lnTo>
                    <a:lnTo>
                      <a:pt x="56132" y="241600"/>
                    </a:lnTo>
                    <a:lnTo>
                      <a:pt x="6014" y="156783"/>
                    </a:lnTo>
                    <a:lnTo>
                      <a:pt x="9869" y="132366"/>
                    </a:lnTo>
                    <a:lnTo>
                      <a:pt x="25290" y="134936"/>
                    </a:lnTo>
                    <a:lnTo>
                      <a:pt x="77338" y="212042"/>
                    </a:lnTo>
                    <a:lnTo>
                      <a:pt x="156371" y="224893"/>
                    </a:lnTo>
                    <a:lnTo>
                      <a:pt x="191922" y="196932"/>
                    </a:lnTo>
                    <a:lnTo>
                      <a:pt x="178712" y="141855"/>
                    </a:lnTo>
                    <a:cubicBezTo>
                      <a:pt x="182247" y="120972"/>
                      <a:pt x="193813" y="103463"/>
                      <a:pt x="209717" y="91977"/>
                    </a:cubicBezTo>
                    <a:lnTo>
                      <a:pt x="214528" y="89741"/>
                    </a:lnTo>
                    <a:lnTo>
                      <a:pt x="186572" y="46905"/>
                    </a:lnTo>
                    <a:lnTo>
                      <a:pt x="107539" y="34698"/>
                    </a:lnTo>
                    <a:lnTo>
                      <a:pt x="34288" y="91884"/>
                    </a:lnTo>
                    <a:lnTo>
                      <a:pt x="18224" y="89314"/>
                    </a:lnTo>
                    <a:lnTo>
                      <a:pt x="22079" y="64898"/>
                    </a:lnTo>
                    <a:lnTo>
                      <a:pt x="96615" y="0"/>
                    </a:lnTo>
                    <a:lnTo>
                      <a:pt x="205206" y="17348"/>
                    </a:lnTo>
                    <a:lnTo>
                      <a:pt x="250632" y="78961"/>
                    </a:lnTo>
                    <a:lnTo>
                      <a:pt x="266742" y="78243"/>
                    </a:lnTo>
                    <a:cubicBezTo>
                      <a:pt x="287625" y="81456"/>
                      <a:pt x="305135" y="93022"/>
                      <a:pt x="316620" y="109005"/>
                    </a:cubicBezTo>
                    <a:lnTo>
                      <a:pt x="319435" y="115098"/>
                    </a:lnTo>
                    <a:lnTo>
                      <a:pt x="803977" y="300705"/>
                    </a:lnTo>
                    <a:lnTo>
                      <a:pt x="824626" y="306486"/>
                    </a:lnTo>
                    <a:cubicBezTo>
                      <a:pt x="843332" y="315879"/>
                      <a:pt x="858425" y="332417"/>
                      <a:pt x="865490" y="353933"/>
                    </a:cubicBezTo>
                    <a:cubicBezTo>
                      <a:pt x="880262" y="397608"/>
                      <a:pt x="856498" y="443851"/>
                      <a:pt x="813466" y="457981"/>
                    </a:cubicBezTo>
                    <a:lnTo>
                      <a:pt x="293089" y="618657"/>
                    </a:lnTo>
                    <a:lnTo>
                      <a:pt x="603336" y="834477"/>
                    </a:lnTo>
                    <a:lnTo>
                      <a:pt x="625895" y="858033"/>
                    </a:lnTo>
                    <a:lnTo>
                      <a:pt x="705014" y="858033"/>
                    </a:lnTo>
                    <a:cubicBezTo>
                      <a:pt x="733009" y="858033"/>
                      <a:pt x="755703" y="880727"/>
                      <a:pt x="755703" y="908722"/>
                    </a:cubicBezTo>
                    <a:lnTo>
                      <a:pt x="755703" y="959411"/>
                    </a:lnTo>
                    <a:lnTo>
                      <a:pt x="638257" y="9594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8E31232-115A-4B77-9FCA-165D53DDA627}"/>
                  </a:ext>
                </a:extLst>
              </p:cNvPr>
              <p:cNvGrpSpPr/>
              <p:nvPr/>
            </p:nvGrpSpPr>
            <p:grpSpPr>
              <a:xfrm>
                <a:off x="6773150" y="2760325"/>
                <a:ext cx="988480" cy="987025"/>
                <a:chOff x="-1190851" y="1404658"/>
                <a:chExt cx="3963102" cy="3957283"/>
              </a:xfrm>
              <a:solidFill>
                <a:schemeClr val="bg1"/>
              </a:solidFill>
            </p:grpSpPr>
            <p:sp>
              <p:nvSpPr>
                <p:cNvPr id="12" name="Round Same Side Corner Rectangle 4">
                  <a:extLst>
                    <a:ext uri="{FF2B5EF4-FFF2-40B4-BE49-F238E27FC236}">
                      <a16:creationId xmlns:a16="http://schemas.microsoft.com/office/drawing/2014/main" id="{EFAC8B80-E346-4BFC-B07D-2E333532E1F7}"/>
                    </a:ext>
                  </a:extLst>
                </p:cNvPr>
                <p:cNvSpPr/>
                <p:nvPr/>
              </p:nvSpPr>
              <p:spPr>
                <a:xfrm rot="5400000">
                  <a:off x="194011" y="19796"/>
                  <a:ext cx="1193378" cy="3963102"/>
                </a:xfrm>
                <a:custGeom>
                  <a:avLst/>
                  <a:gdLst>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4005634 h 4005634"/>
                    <a:gd name="connsiteX7" fmla="*/ 0 w 792088"/>
                    <a:gd name="connsiteY7" fmla="*/ 259607 h 4005634"/>
                    <a:gd name="connsiteX8" fmla="*/ 259607 w 792088"/>
                    <a:gd name="connsiteY8" fmla="*/ 0 h 4005634"/>
                    <a:gd name="connsiteX0" fmla="*/ 270239 w 802720"/>
                    <a:gd name="connsiteY0" fmla="*/ 0 h 4005634"/>
                    <a:gd name="connsiteX1" fmla="*/ 543113 w 802720"/>
                    <a:gd name="connsiteY1" fmla="*/ 0 h 4005634"/>
                    <a:gd name="connsiteX2" fmla="*/ 802720 w 802720"/>
                    <a:gd name="connsiteY2" fmla="*/ 259607 h 4005634"/>
                    <a:gd name="connsiteX3" fmla="*/ 802720 w 802720"/>
                    <a:gd name="connsiteY3" fmla="*/ 4005634 h 4005634"/>
                    <a:gd name="connsiteX4" fmla="*/ 802720 w 802720"/>
                    <a:gd name="connsiteY4" fmla="*/ 4005634 h 4005634"/>
                    <a:gd name="connsiteX5" fmla="*/ 10632 w 802720"/>
                    <a:gd name="connsiteY5" fmla="*/ 4005634 h 4005634"/>
                    <a:gd name="connsiteX6" fmla="*/ 0 w 802720"/>
                    <a:gd name="connsiteY6" fmla="*/ 3590965 h 4005634"/>
                    <a:gd name="connsiteX7" fmla="*/ 10632 w 802720"/>
                    <a:gd name="connsiteY7" fmla="*/ 259607 h 4005634"/>
                    <a:gd name="connsiteX8" fmla="*/ 270239 w 802720"/>
                    <a:gd name="connsiteY8" fmla="*/ 0 h 4005634"/>
                    <a:gd name="connsiteX0" fmla="*/ 280872 w 813353"/>
                    <a:gd name="connsiteY0" fmla="*/ 0 h 4005634"/>
                    <a:gd name="connsiteX1" fmla="*/ 553746 w 813353"/>
                    <a:gd name="connsiteY1" fmla="*/ 0 h 4005634"/>
                    <a:gd name="connsiteX2" fmla="*/ 813353 w 813353"/>
                    <a:gd name="connsiteY2" fmla="*/ 259607 h 4005634"/>
                    <a:gd name="connsiteX3" fmla="*/ 813353 w 813353"/>
                    <a:gd name="connsiteY3" fmla="*/ 4005634 h 4005634"/>
                    <a:gd name="connsiteX4" fmla="*/ 813353 w 813353"/>
                    <a:gd name="connsiteY4" fmla="*/ 4005634 h 4005634"/>
                    <a:gd name="connsiteX5" fmla="*/ 21265 w 813353"/>
                    <a:gd name="connsiteY5" fmla="*/ 4005634 h 4005634"/>
                    <a:gd name="connsiteX6" fmla="*/ 0 w 813353"/>
                    <a:gd name="connsiteY6" fmla="*/ 3590965 h 4005634"/>
                    <a:gd name="connsiteX7" fmla="*/ 21265 w 813353"/>
                    <a:gd name="connsiteY7" fmla="*/ 259607 h 4005634"/>
                    <a:gd name="connsiteX8" fmla="*/ 280872 w 813353"/>
                    <a:gd name="connsiteY8"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88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90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16266"/>
                    <a:gd name="connsiteX1" fmla="*/ 532481 w 1004739"/>
                    <a:gd name="connsiteY1" fmla="*/ 0 h 4016266"/>
                    <a:gd name="connsiteX2" fmla="*/ 792088 w 1004739"/>
                    <a:gd name="connsiteY2" fmla="*/ 259607 h 4016266"/>
                    <a:gd name="connsiteX3" fmla="*/ 802725 w 1004739"/>
                    <a:gd name="connsiteY3" fmla="*/ 4016266 h 4016266"/>
                    <a:gd name="connsiteX4" fmla="*/ 1004739 w 1004739"/>
                    <a:gd name="connsiteY4" fmla="*/ 3941839 h 4016266"/>
                    <a:gd name="connsiteX5" fmla="*/ 10633 w 1004739"/>
                    <a:gd name="connsiteY5" fmla="*/ 3101867 h 4016266"/>
                    <a:gd name="connsiteX6" fmla="*/ 0 w 1004739"/>
                    <a:gd name="connsiteY6" fmla="*/ 259607 h 4016266"/>
                    <a:gd name="connsiteX7" fmla="*/ 259607 w 1004739"/>
                    <a:gd name="connsiteY7" fmla="*/ 0 h 4016266"/>
                    <a:gd name="connsiteX0" fmla="*/ 259607 w 1040242"/>
                    <a:gd name="connsiteY0" fmla="*/ 0 h 3941839"/>
                    <a:gd name="connsiteX1" fmla="*/ 532481 w 1040242"/>
                    <a:gd name="connsiteY1" fmla="*/ 0 h 3941839"/>
                    <a:gd name="connsiteX2" fmla="*/ 792088 w 1040242"/>
                    <a:gd name="connsiteY2" fmla="*/ 259607 h 3941839"/>
                    <a:gd name="connsiteX3" fmla="*/ 1004739 w 1040242"/>
                    <a:gd name="connsiteY3" fmla="*/ 3941839 h 3941839"/>
                    <a:gd name="connsiteX4" fmla="*/ 10633 w 1040242"/>
                    <a:gd name="connsiteY4" fmla="*/ 3101867 h 3941839"/>
                    <a:gd name="connsiteX5" fmla="*/ 0 w 1040242"/>
                    <a:gd name="connsiteY5" fmla="*/ 259607 h 3941839"/>
                    <a:gd name="connsiteX6" fmla="*/ 259607 w 1040242"/>
                    <a:gd name="connsiteY6" fmla="*/ 0 h 3941839"/>
                    <a:gd name="connsiteX0" fmla="*/ 259607 w 1384020"/>
                    <a:gd name="connsiteY0" fmla="*/ 0 h 3984369"/>
                    <a:gd name="connsiteX1" fmla="*/ 532481 w 1384020"/>
                    <a:gd name="connsiteY1" fmla="*/ 0 h 3984369"/>
                    <a:gd name="connsiteX2" fmla="*/ 792088 w 1384020"/>
                    <a:gd name="connsiteY2" fmla="*/ 259607 h 3984369"/>
                    <a:gd name="connsiteX3" fmla="*/ 1366248 w 1384020"/>
                    <a:gd name="connsiteY3" fmla="*/ 3984369 h 3984369"/>
                    <a:gd name="connsiteX4" fmla="*/ 10633 w 1384020"/>
                    <a:gd name="connsiteY4" fmla="*/ 3101867 h 3984369"/>
                    <a:gd name="connsiteX5" fmla="*/ 0 w 1384020"/>
                    <a:gd name="connsiteY5" fmla="*/ 259607 h 3984369"/>
                    <a:gd name="connsiteX6" fmla="*/ 259607 w 1384020"/>
                    <a:gd name="connsiteY6" fmla="*/ 0 h 3984369"/>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48583"/>
                    <a:gd name="connsiteY0" fmla="*/ 0 h 3963104"/>
                    <a:gd name="connsiteX1" fmla="*/ 532481 w 1148583"/>
                    <a:gd name="connsiteY1" fmla="*/ 0 h 3963104"/>
                    <a:gd name="connsiteX2" fmla="*/ 792088 w 1148583"/>
                    <a:gd name="connsiteY2" fmla="*/ 259607 h 3963104"/>
                    <a:gd name="connsiteX3" fmla="*/ 1121701 w 1148583"/>
                    <a:gd name="connsiteY3" fmla="*/ 3963104 h 3963104"/>
                    <a:gd name="connsiteX4" fmla="*/ 10633 w 1148583"/>
                    <a:gd name="connsiteY4" fmla="*/ 3101867 h 3963104"/>
                    <a:gd name="connsiteX5" fmla="*/ 0 w 1148583"/>
                    <a:gd name="connsiteY5" fmla="*/ 259607 h 3963104"/>
                    <a:gd name="connsiteX6" fmla="*/ 259607 w 1148583"/>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210113"/>
                    <a:gd name="connsiteY0" fmla="*/ 0 h 3963640"/>
                    <a:gd name="connsiteX1" fmla="*/ 564605 w 1210113"/>
                    <a:gd name="connsiteY1" fmla="*/ 0 h 3963640"/>
                    <a:gd name="connsiteX2" fmla="*/ 824212 w 1210113"/>
                    <a:gd name="connsiteY2" fmla="*/ 259607 h 3963640"/>
                    <a:gd name="connsiteX3" fmla="*/ 1153825 w 1210113"/>
                    <a:gd name="connsiteY3" fmla="*/ 3963104 h 3963640"/>
                    <a:gd name="connsiteX4" fmla="*/ 228 w 1210113"/>
                    <a:gd name="connsiteY4" fmla="*/ 2867951 h 3963640"/>
                    <a:gd name="connsiteX5" fmla="*/ 32124 w 1210113"/>
                    <a:gd name="connsiteY5" fmla="*/ 259607 h 3963640"/>
                    <a:gd name="connsiteX6" fmla="*/ 291731 w 1210113"/>
                    <a:gd name="connsiteY6" fmla="*/ 0 h 3963640"/>
                    <a:gd name="connsiteX0" fmla="*/ 291731 w 1202597"/>
                    <a:gd name="connsiteY0" fmla="*/ 0 h 3963104"/>
                    <a:gd name="connsiteX1" fmla="*/ 564605 w 1202597"/>
                    <a:gd name="connsiteY1" fmla="*/ 0 h 3963104"/>
                    <a:gd name="connsiteX2" fmla="*/ 824212 w 1202597"/>
                    <a:gd name="connsiteY2" fmla="*/ 259607 h 3963104"/>
                    <a:gd name="connsiteX3" fmla="*/ 865240 w 1202597"/>
                    <a:gd name="connsiteY3" fmla="*/ 2853423 h 3963104"/>
                    <a:gd name="connsiteX4" fmla="*/ 1153825 w 1202597"/>
                    <a:gd name="connsiteY4" fmla="*/ 3963104 h 3963104"/>
                    <a:gd name="connsiteX5" fmla="*/ 228 w 1202597"/>
                    <a:gd name="connsiteY5" fmla="*/ 2867951 h 3963104"/>
                    <a:gd name="connsiteX6" fmla="*/ 32124 w 1202597"/>
                    <a:gd name="connsiteY6" fmla="*/ 259607 h 3963104"/>
                    <a:gd name="connsiteX7" fmla="*/ 291731 w 1202597"/>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100"/>
                    <a:gd name="connsiteY0" fmla="*/ 0 h 3963104"/>
                    <a:gd name="connsiteX1" fmla="*/ 564605 w 1195100"/>
                    <a:gd name="connsiteY1" fmla="*/ 0 h 3963104"/>
                    <a:gd name="connsiteX2" fmla="*/ 824212 w 1195100"/>
                    <a:gd name="connsiteY2" fmla="*/ 259607 h 3963104"/>
                    <a:gd name="connsiteX3" fmla="*/ 833342 w 1195100"/>
                    <a:gd name="connsiteY3" fmla="*/ 2864055 h 3963104"/>
                    <a:gd name="connsiteX4" fmla="*/ 1153825 w 1195100"/>
                    <a:gd name="connsiteY4" fmla="*/ 3963104 h 3963104"/>
                    <a:gd name="connsiteX5" fmla="*/ 228 w 1195100"/>
                    <a:gd name="connsiteY5" fmla="*/ 2867951 h 3963104"/>
                    <a:gd name="connsiteX6" fmla="*/ 32124 w 1195100"/>
                    <a:gd name="connsiteY6" fmla="*/ 259607 h 3963104"/>
                    <a:gd name="connsiteX7" fmla="*/ 291731 w 1195100"/>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777"/>
                    <a:gd name="connsiteY0" fmla="*/ 0 h 3963104"/>
                    <a:gd name="connsiteX1" fmla="*/ 564605 w 1195777"/>
                    <a:gd name="connsiteY1" fmla="*/ 0 h 3963104"/>
                    <a:gd name="connsiteX2" fmla="*/ 824212 w 1195777"/>
                    <a:gd name="connsiteY2" fmla="*/ 259607 h 3963104"/>
                    <a:gd name="connsiteX3" fmla="*/ 843975 w 1195777"/>
                    <a:gd name="connsiteY3" fmla="*/ 2832157 h 3963104"/>
                    <a:gd name="connsiteX4" fmla="*/ 1153825 w 1195777"/>
                    <a:gd name="connsiteY4" fmla="*/ 3963104 h 3963104"/>
                    <a:gd name="connsiteX5" fmla="*/ 228 w 1195777"/>
                    <a:gd name="connsiteY5" fmla="*/ 2867951 h 3963104"/>
                    <a:gd name="connsiteX6" fmla="*/ 32124 w 1195777"/>
                    <a:gd name="connsiteY6" fmla="*/ 259607 h 3963104"/>
                    <a:gd name="connsiteX7" fmla="*/ 291731 w 1195777"/>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79" h="3963104">
                      <a:moveTo>
                        <a:pt x="291731" y="0"/>
                      </a:moveTo>
                      <a:lnTo>
                        <a:pt x="564605" y="0"/>
                      </a:lnTo>
                      <a:cubicBezTo>
                        <a:pt x="707982" y="0"/>
                        <a:pt x="824212" y="116230"/>
                        <a:pt x="824212" y="259607"/>
                      </a:cubicBezTo>
                      <a:cubicBezTo>
                        <a:pt x="812311" y="1450613"/>
                        <a:pt x="789639" y="1742312"/>
                        <a:pt x="804710" y="2820937"/>
                      </a:cubicBezTo>
                      <a:cubicBezTo>
                        <a:pt x="785221" y="3416922"/>
                        <a:pt x="1344067" y="3958911"/>
                        <a:pt x="1153825" y="3963104"/>
                      </a:cubicBezTo>
                      <a:cubicBezTo>
                        <a:pt x="691323" y="3853235"/>
                        <a:pt x="5536" y="3498816"/>
                        <a:pt x="228" y="2867951"/>
                      </a:cubicBezTo>
                      <a:cubicBezTo>
                        <a:pt x="-3316" y="1920531"/>
                        <a:pt x="35668" y="1207027"/>
                        <a:pt x="32124" y="259607"/>
                      </a:cubicBezTo>
                      <a:cubicBezTo>
                        <a:pt x="32124" y="116230"/>
                        <a:pt x="148354" y="0"/>
                        <a:pt x="29173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Round Same Side Corner Rectangle 6">
                  <a:extLst>
                    <a:ext uri="{FF2B5EF4-FFF2-40B4-BE49-F238E27FC236}">
                      <a16:creationId xmlns:a16="http://schemas.microsoft.com/office/drawing/2014/main" id="{71DB2A2F-DD6E-45DD-8CC4-E6A5EB6A836C}"/>
                    </a:ext>
                  </a:extLst>
                </p:cNvPr>
                <p:cNvSpPr/>
                <p:nvPr/>
              </p:nvSpPr>
              <p:spPr>
                <a:xfrm rot="10800000">
                  <a:off x="-488667" y="2149641"/>
                  <a:ext cx="970082" cy="3202985"/>
                </a:xfrm>
                <a:custGeom>
                  <a:avLst/>
                  <a:gdLst>
                    <a:gd name="connsiteX0" fmla="*/ 387196 w 792088"/>
                    <a:gd name="connsiteY0" fmla="*/ 0 h 2736304"/>
                    <a:gd name="connsiteX1" fmla="*/ 404892 w 792088"/>
                    <a:gd name="connsiteY1" fmla="*/ 0 h 2736304"/>
                    <a:gd name="connsiteX2" fmla="*/ 792088 w 792088"/>
                    <a:gd name="connsiteY2" fmla="*/ 387196 h 2736304"/>
                    <a:gd name="connsiteX3" fmla="*/ 792088 w 792088"/>
                    <a:gd name="connsiteY3" fmla="*/ 2736304 h 2736304"/>
                    <a:gd name="connsiteX4" fmla="*/ 792088 w 792088"/>
                    <a:gd name="connsiteY4" fmla="*/ 2736304 h 2736304"/>
                    <a:gd name="connsiteX5" fmla="*/ 0 w 792088"/>
                    <a:gd name="connsiteY5" fmla="*/ 2736304 h 2736304"/>
                    <a:gd name="connsiteX6" fmla="*/ 0 w 792088"/>
                    <a:gd name="connsiteY6" fmla="*/ 2736304 h 2736304"/>
                    <a:gd name="connsiteX7" fmla="*/ 0 w 792088"/>
                    <a:gd name="connsiteY7" fmla="*/ 387196 h 2736304"/>
                    <a:gd name="connsiteX8" fmla="*/ 387196 w 792088"/>
                    <a:gd name="connsiteY8" fmla="*/ 0 h 273630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898729"/>
                    <a:gd name="connsiteY0" fmla="*/ 0 h 3236034"/>
                    <a:gd name="connsiteX1" fmla="*/ 755766 w 898729"/>
                    <a:gd name="connsiteY1" fmla="*/ 202018 h 3236034"/>
                    <a:gd name="connsiteX2" fmla="*/ 792088 w 898729"/>
                    <a:gd name="connsiteY2" fmla="*/ 886926 h 3236034"/>
                    <a:gd name="connsiteX3" fmla="*/ 792088 w 898729"/>
                    <a:gd name="connsiteY3" fmla="*/ 3236034 h 3236034"/>
                    <a:gd name="connsiteX4" fmla="*/ 792088 w 898729"/>
                    <a:gd name="connsiteY4" fmla="*/ 3236034 h 3236034"/>
                    <a:gd name="connsiteX5" fmla="*/ 0 w 898729"/>
                    <a:gd name="connsiteY5" fmla="*/ 3236034 h 3236034"/>
                    <a:gd name="connsiteX6" fmla="*/ 0 w 898729"/>
                    <a:gd name="connsiteY6" fmla="*/ 3236034 h 3236034"/>
                    <a:gd name="connsiteX7" fmla="*/ 0 w 898729"/>
                    <a:gd name="connsiteY7" fmla="*/ 886926 h 3236034"/>
                    <a:gd name="connsiteX8" fmla="*/ 397829 w 898729"/>
                    <a:gd name="connsiteY8" fmla="*/ 0 h 3236034"/>
                    <a:gd name="connsiteX0" fmla="*/ 397829 w 901981"/>
                    <a:gd name="connsiteY0" fmla="*/ 0 h 3236034"/>
                    <a:gd name="connsiteX1" fmla="*/ 755766 w 901981"/>
                    <a:gd name="connsiteY1" fmla="*/ 202018 h 3236034"/>
                    <a:gd name="connsiteX2" fmla="*/ 802721 w 901981"/>
                    <a:gd name="connsiteY2" fmla="*/ 1099577 h 3236034"/>
                    <a:gd name="connsiteX3" fmla="*/ 792088 w 901981"/>
                    <a:gd name="connsiteY3" fmla="*/ 3236034 h 3236034"/>
                    <a:gd name="connsiteX4" fmla="*/ 792088 w 901981"/>
                    <a:gd name="connsiteY4" fmla="*/ 3236034 h 3236034"/>
                    <a:gd name="connsiteX5" fmla="*/ 0 w 901981"/>
                    <a:gd name="connsiteY5" fmla="*/ 3236034 h 3236034"/>
                    <a:gd name="connsiteX6" fmla="*/ 0 w 901981"/>
                    <a:gd name="connsiteY6" fmla="*/ 3236034 h 3236034"/>
                    <a:gd name="connsiteX7" fmla="*/ 0 w 901981"/>
                    <a:gd name="connsiteY7" fmla="*/ 886926 h 3236034"/>
                    <a:gd name="connsiteX8" fmla="*/ 397829 w 901981"/>
                    <a:gd name="connsiteY8" fmla="*/ 0 h 3236034"/>
                    <a:gd name="connsiteX0" fmla="*/ 397829 w 951558"/>
                    <a:gd name="connsiteY0" fmla="*/ 0 h 3236034"/>
                    <a:gd name="connsiteX1" fmla="*/ 755766 w 951558"/>
                    <a:gd name="connsiteY1" fmla="*/ 202018 h 3236034"/>
                    <a:gd name="connsiteX2" fmla="*/ 802721 w 951558"/>
                    <a:gd name="connsiteY2" fmla="*/ 1099577 h 3236034"/>
                    <a:gd name="connsiteX3" fmla="*/ 792088 w 951558"/>
                    <a:gd name="connsiteY3" fmla="*/ 3236034 h 3236034"/>
                    <a:gd name="connsiteX4" fmla="*/ 792088 w 951558"/>
                    <a:gd name="connsiteY4" fmla="*/ 3236034 h 3236034"/>
                    <a:gd name="connsiteX5" fmla="*/ 0 w 951558"/>
                    <a:gd name="connsiteY5" fmla="*/ 3236034 h 3236034"/>
                    <a:gd name="connsiteX6" fmla="*/ 0 w 951558"/>
                    <a:gd name="connsiteY6" fmla="*/ 3236034 h 3236034"/>
                    <a:gd name="connsiteX7" fmla="*/ 0 w 951558"/>
                    <a:gd name="connsiteY7" fmla="*/ 886926 h 3236034"/>
                    <a:gd name="connsiteX8" fmla="*/ 397829 w 951558"/>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802721"/>
                    <a:gd name="connsiteY0" fmla="*/ 0 h 3236034"/>
                    <a:gd name="connsiteX1" fmla="*/ 802721 w 802721"/>
                    <a:gd name="connsiteY1" fmla="*/ 1099577 h 3236034"/>
                    <a:gd name="connsiteX2" fmla="*/ 792088 w 802721"/>
                    <a:gd name="connsiteY2" fmla="*/ 3236034 h 3236034"/>
                    <a:gd name="connsiteX3" fmla="*/ 792088 w 802721"/>
                    <a:gd name="connsiteY3" fmla="*/ 3236034 h 3236034"/>
                    <a:gd name="connsiteX4" fmla="*/ 0 w 802721"/>
                    <a:gd name="connsiteY4" fmla="*/ 3236034 h 3236034"/>
                    <a:gd name="connsiteX5" fmla="*/ 0 w 802721"/>
                    <a:gd name="connsiteY5" fmla="*/ 3236034 h 3236034"/>
                    <a:gd name="connsiteX6" fmla="*/ 0 w 802721"/>
                    <a:gd name="connsiteY6" fmla="*/ 886926 h 3236034"/>
                    <a:gd name="connsiteX7" fmla="*/ 397829 w 802721"/>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117407"/>
                    <a:gd name="connsiteY0" fmla="*/ 0 h 3236034"/>
                    <a:gd name="connsiteX1" fmla="*/ 802721 w 1117407"/>
                    <a:gd name="connsiteY1" fmla="*/ 1099577 h 3236034"/>
                    <a:gd name="connsiteX2" fmla="*/ 792088 w 1117407"/>
                    <a:gd name="connsiteY2" fmla="*/ 3236034 h 3236034"/>
                    <a:gd name="connsiteX3" fmla="*/ 792088 w 1117407"/>
                    <a:gd name="connsiteY3" fmla="*/ 3236034 h 3236034"/>
                    <a:gd name="connsiteX4" fmla="*/ 0 w 1117407"/>
                    <a:gd name="connsiteY4" fmla="*/ 3236034 h 3236034"/>
                    <a:gd name="connsiteX5" fmla="*/ 0 w 1117407"/>
                    <a:gd name="connsiteY5" fmla="*/ 3236034 h 3236034"/>
                    <a:gd name="connsiteX6" fmla="*/ 0 w 1117407"/>
                    <a:gd name="connsiteY6" fmla="*/ 886926 h 3236034"/>
                    <a:gd name="connsiteX7" fmla="*/ 397829 w 1117407"/>
                    <a:gd name="connsiteY7" fmla="*/ 0 h 3236034"/>
                    <a:gd name="connsiteX0" fmla="*/ 397829 w 1125562"/>
                    <a:gd name="connsiteY0" fmla="*/ 0 h 3236034"/>
                    <a:gd name="connsiteX1" fmla="*/ 813354 w 1125562"/>
                    <a:gd name="connsiteY1" fmla="*/ 1344126 h 3236034"/>
                    <a:gd name="connsiteX2" fmla="*/ 792088 w 1125562"/>
                    <a:gd name="connsiteY2" fmla="*/ 3236034 h 3236034"/>
                    <a:gd name="connsiteX3" fmla="*/ 792088 w 1125562"/>
                    <a:gd name="connsiteY3" fmla="*/ 3236034 h 3236034"/>
                    <a:gd name="connsiteX4" fmla="*/ 0 w 1125562"/>
                    <a:gd name="connsiteY4" fmla="*/ 3236034 h 3236034"/>
                    <a:gd name="connsiteX5" fmla="*/ 0 w 1125562"/>
                    <a:gd name="connsiteY5" fmla="*/ 3236034 h 3236034"/>
                    <a:gd name="connsiteX6" fmla="*/ 0 w 1125562"/>
                    <a:gd name="connsiteY6" fmla="*/ 886926 h 3236034"/>
                    <a:gd name="connsiteX7" fmla="*/ 397829 w 1125562"/>
                    <a:gd name="connsiteY7" fmla="*/ 0 h 3236034"/>
                    <a:gd name="connsiteX0" fmla="*/ 397829 w 1109289"/>
                    <a:gd name="connsiteY0" fmla="*/ 0 h 3236034"/>
                    <a:gd name="connsiteX1" fmla="*/ 792089 w 1109289"/>
                    <a:gd name="connsiteY1" fmla="*/ 1312228 h 3236034"/>
                    <a:gd name="connsiteX2" fmla="*/ 792088 w 1109289"/>
                    <a:gd name="connsiteY2" fmla="*/ 3236034 h 3236034"/>
                    <a:gd name="connsiteX3" fmla="*/ 792088 w 1109289"/>
                    <a:gd name="connsiteY3" fmla="*/ 3236034 h 3236034"/>
                    <a:gd name="connsiteX4" fmla="*/ 0 w 1109289"/>
                    <a:gd name="connsiteY4" fmla="*/ 3236034 h 3236034"/>
                    <a:gd name="connsiteX5" fmla="*/ 0 w 1109289"/>
                    <a:gd name="connsiteY5" fmla="*/ 3236034 h 3236034"/>
                    <a:gd name="connsiteX6" fmla="*/ 0 w 1109289"/>
                    <a:gd name="connsiteY6" fmla="*/ 886926 h 3236034"/>
                    <a:gd name="connsiteX7" fmla="*/ 397829 w 1109289"/>
                    <a:gd name="connsiteY7" fmla="*/ 0 h 3236034"/>
                    <a:gd name="connsiteX0" fmla="*/ 397829 w 1076274"/>
                    <a:gd name="connsiteY0" fmla="*/ 0 h 3236034"/>
                    <a:gd name="connsiteX1" fmla="*/ 792089 w 1076274"/>
                    <a:gd name="connsiteY1" fmla="*/ 1312228 h 3236034"/>
                    <a:gd name="connsiteX2" fmla="*/ 792088 w 1076274"/>
                    <a:gd name="connsiteY2" fmla="*/ 3236034 h 3236034"/>
                    <a:gd name="connsiteX3" fmla="*/ 792088 w 1076274"/>
                    <a:gd name="connsiteY3" fmla="*/ 3236034 h 3236034"/>
                    <a:gd name="connsiteX4" fmla="*/ 0 w 1076274"/>
                    <a:gd name="connsiteY4" fmla="*/ 3236034 h 3236034"/>
                    <a:gd name="connsiteX5" fmla="*/ 0 w 1076274"/>
                    <a:gd name="connsiteY5" fmla="*/ 3236034 h 3236034"/>
                    <a:gd name="connsiteX6" fmla="*/ 0 w 1076274"/>
                    <a:gd name="connsiteY6" fmla="*/ 886926 h 3236034"/>
                    <a:gd name="connsiteX7" fmla="*/ 397829 w 1076274"/>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84929"/>
                    <a:gd name="connsiteY0" fmla="*/ 0 h 3236034"/>
                    <a:gd name="connsiteX1" fmla="*/ 930312 w 1184929"/>
                    <a:gd name="connsiteY1" fmla="*/ 1142108 h 3236034"/>
                    <a:gd name="connsiteX2" fmla="*/ 792088 w 1184929"/>
                    <a:gd name="connsiteY2" fmla="*/ 3236034 h 3236034"/>
                    <a:gd name="connsiteX3" fmla="*/ 792088 w 1184929"/>
                    <a:gd name="connsiteY3" fmla="*/ 3236034 h 3236034"/>
                    <a:gd name="connsiteX4" fmla="*/ 0 w 1184929"/>
                    <a:gd name="connsiteY4" fmla="*/ 3236034 h 3236034"/>
                    <a:gd name="connsiteX5" fmla="*/ 0 w 1184929"/>
                    <a:gd name="connsiteY5" fmla="*/ 3236034 h 3236034"/>
                    <a:gd name="connsiteX6" fmla="*/ 0 w 1184929"/>
                    <a:gd name="connsiteY6" fmla="*/ 886926 h 3236034"/>
                    <a:gd name="connsiteX7" fmla="*/ 397829 w 1184929"/>
                    <a:gd name="connsiteY7" fmla="*/ 0 h 3236034"/>
                    <a:gd name="connsiteX0" fmla="*/ 397829 w 1111112"/>
                    <a:gd name="connsiteY0" fmla="*/ 0 h 3236034"/>
                    <a:gd name="connsiteX1" fmla="*/ 930312 w 1111112"/>
                    <a:gd name="connsiteY1" fmla="*/ 1142108 h 3236034"/>
                    <a:gd name="connsiteX2" fmla="*/ 792088 w 1111112"/>
                    <a:gd name="connsiteY2" fmla="*/ 3236034 h 3236034"/>
                    <a:gd name="connsiteX3" fmla="*/ 792088 w 1111112"/>
                    <a:gd name="connsiteY3" fmla="*/ 3236034 h 3236034"/>
                    <a:gd name="connsiteX4" fmla="*/ 0 w 1111112"/>
                    <a:gd name="connsiteY4" fmla="*/ 3236034 h 3236034"/>
                    <a:gd name="connsiteX5" fmla="*/ 0 w 1111112"/>
                    <a:gd name="connsiteY5" fmla="*/ 3236034 h 3236034"/>
                    <a:gd name="connsiteX6" fmla="*/ 0 w 1111112"/>
                    <a:gd name="connsiteY6" fmla="*/ 886926 h 3236034"/>
                    <a:gd name="connsiteX7" fmla="*/ 397829 w 1111112"/>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1550"/>
                    <a:gd name="connsiteY0" fmla="*/ 0 h 3236034"/>
                    <a:gd name="connsiteX1" fmla="*/ 930312 w 1151550"/>
                    <a:gd name="connsiteY1" fmla="*/ 1142108 h 3236034"/>
                    <a:gd name="connsiteX2" fmla="*/ 792088 w 1151550"/>
                    <a:gd name="connsiteY2" fmla="*/ 3236034 h 3236034"/>
                    <a:gd name="connsiteX3" fmla="*/ 792088 w 1151550"/>
                    <a:gd name="connsiteY3" fmla="*/ 3236034 h 3236034"/>
                    <a:gd name="connsiteX4" fmla="*/ 0 w 1151550"/>
                    <a:gd name="connsiteY4" fmla="*/ 3236034 h 3236034"/>
                    <a:gd name="connsiteX5" fmla="*/ 0 w 1151550"/>
                    <a:gd name="connsiteY5" fmla="*/ 3236034 h 3236034"/>
                    <a:gd name="connsiteX6" fmla="*/ 0 w 1151550"/>
                    <a:gd name="connsiteY6" fmla="*/ 886926 h 3236034"/>
                    <a:gd name="connsiteX7" fmla="*/ 397829 w 1151550"/>
                    <a:gd name="connsiteY7" fmla="*/ 0 h 3236034"/>
                    <a:gd name="connsiteX0" fmla="*/ 397829 w 1081399"/>
                    <a:gd name="connsiteY0" fmla="*/ 0 h 3236034"/>
                    <a:gd name="connsiteX1" fmla="*/ 834842 w 1081399"/>
                    <a:gd name="connsiteY1" fmla="*/ 1099578 h 3236034"/>
                    <a:gd name="connsiteX2" fmla="*/ 792088 w 1081399"/>
                    <a:gd name="connsiteY2" fmla="*/ 3236034 h 3236034"/>
                    <a:gd name="connsiteX3" fmla="*/ 792088 w 1081399"/>
                    <a:gd name="connsiteY3" fmla="*/ 3236034 h 3236034"/>
                    <a:gd name="connsiteX4" fmla="*/ 0 w 1081399"/>
                    <a:gd name="connsiteY4" fmla="*/ 3236034 h 3236034"/>
                    <a:gd name="connsiteX5" fmla="*/ 0 w 1081399"/>
                    <a:gd name="connsiteY5" fmla="*/ 3236034 h 3236034"/>
                    <a:gd name="connsiteX6" fmla="*/ 0 w 1081399"/>
                    <a:gd name="connsiteY6" fmla="*/ 886926 h 3236034"/>
                    <a:gd name="connsiteX7" fmla="*/ 397829 w 1081399"/>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43356"/>
                    <a:gd name="connsiteY0" fmla="*/ 0 h 3236034"/>
                    <a:gd name="connsiteX1" fmla="*/ 780289 w 1043356"/>
                    <a:gd name="connsiteY1" fmla="*/ 1216537 h 3236034"/>
                    <a:gd name="connsiteX2" fmla="*/ 792088 w 1043356"/>
                    <a:gd name="connsiteY2" fmla="*/ 3236034 h 3236034"/>
                    <a:gd name="connsiteX3" fmla="*/ 792088 w 1043356"/>
                    <a:gd name="connsiteY3" fmla="*/ 3236034 h 3236034"/>
                    <a:gd name="connsiteX4" fmla="*/ 0 w 1043356"/>
                    <a:gd name="connsiteY4" fmla="*/ 3236034 h 3236034"/>
                    <a:gd name="connsiteX5" fmla="*/ 0 w 1043356"/>
                    <a:gd name="connsiteY5" fmla="*/ 3236034 h 3236034"/>
                    <a:gd name="connsiteX6" fmla="*/ 0 w 1043356"/>
                    <a:gd name="connsiteY6" fmla="*/ 886926 h 3236034"/>
                    <a:gd name="connsiteX7" fmla="*/ 397829 w 1043356"/>
                    <a:gd name="connsiteY7" fmla="*/ 0 h 3236034"/>
                    <a:gd name="connsiteX0" fmla="*/ 397829 w 971742"/>
                    <a:gd name="connsiteY0" fmla="*/ 0 h 3236034"/>
                    <a:gd name="connsiteX1" fmla="*/ 780289 w 971742"/>
                    <a:gd name="connsiteY1" fmla="*/ 1216537 h 3236034"/>
                    <a:gd name="connsiteX2" fmla="*/ 792088 w 971742"/>
                    <a:gd name="connsiteY2" fmla="*/ 3236034 h 3236034"/>
                    <a:gd name="connsiteX3" fmla="*/ 792088 w 971742"/>
                    <a:gd name="connsiteY3" fmla="*/ 3236034 h 3236034"/>
                    <a:gd name="connsiteX4" fmla="*/ 0 w 971742"/>
                    <a:gd name="connsiteY4" fmla="*/ 3236034 h 3236034"/>
                    <a:gd name="connsiteX5" fmla="*/ 0 w 971742"/>
                    <a:gd name="connsiteY5" fmla="*/ 3236034 h 3236034"/>
                    <a:gd name="connsiteX6" fmla="*/ 0 w 971742"/>
                    <a:gd name="connsiteY6" fmla="*/ 886926 h 3236034"/>
                    <a:gd name="connsiteX7" fmla="*/ 397829 w 971742"/>
                    <a:gd name="connsiteY7" fmla="*/ 0 h 3236034"/>
                    <a:gd name="connsiteX0" fmla="*/ 397829 w 1007471"/>
                    <a:gd name="connsiteY0" fmla="*/ 0 h 3236034"/>
                    <a:gd name="connsiteX1" fmla="*/ 780289 w 1007471"/>
                    <a:gd name="connsiteY1" fmla="*/ 1216537 h 3236034"/>
                    <a:gd name="connsiteX2" fmla="*/ 792088 w 1007471"/>
                    <a:gd name="connsiteY2" fmla="*/ 3236034 h 3236034"/>
                    <a:gd name="connsiteX3" fmla="*/ 792088 w 1007471"/>
                    <a:gd name="connsiteY3" fmla="*/ 3236034 h 3236034"/>
                    <a:gd name="connsiteX4" fmla="*/ 0 w 1007471"/>
                    <a:gd name="connsiteY4" fmla="*/ 3236034 h 3236034"/>
                    <a:gd name="connsiteX5" fmla="*/ 0 w 1007471"/>
                    <a:gd name="connsiteY5" fmla="*/ 3236034 h 3236034"/>
                    <a:gd name="connsiteX6" fmla="*/ 0 w 1007471"/>
                    <a:gd name="connsiteY6" fmla="*/ 886926 h 3236034"/>
                    <a:gd name="connsiteX7" fmla="*/ 397829 w 1007471"/>
                    <a:gd name="connsiteY7" fmla="*/ 0 h 3236034"/>
                    <a:gd name="connsiteX0" fmla="*/ 397829 w 983631"/>
                    <a:gd name="connsiteY0" fmla="*/ 0 h 3236034"/>
                    <a:gd name="connsiteX1" fmla="*/ 780289 w 983631"/>
                    <a:gd name="connsiteY1" fmla="*/ 1216537 h 3236034"/>
                    <a:gd name="connsiteX2" fmla="*/ 792088 w 983631"/>
                    <a:gd name="connsiteY2" fmla="*/ 3236034 h 3236034"/>
                    <a:gd name="connsiteX3" fmla="*/ 792088 w 983631"/>
                    <a:gd name="connsiteY3" fmla="*/ 3236034 h 3236034"/>
                    <a:gd name="connsiteX4" fmla="*/ 0 w 983631"/>
                    <a:gd name="connsiteY4" fmla="*/ 3236034 h 3236034"/>
                    <a:gd name="connsiteX5" fmla="*/ 0 w 983631"/>
                    <a:gd name="connsiteY5" fmla="*/ 3236034 h 3236034"/>
                    <a:gd name="connsiteX6" fmla="*/ 0 w 983631"/>
                    <a:gd name="connsiteY6" fmla="*/ 886926 h 3236034"/>
                    <a:gd name="connsiteX7" fmla="*/ 397829 w 983631"/>
                    <a:gd name="connsiteY7" fmla="*/ 0 h 3236034"/>
                    <a:gd name="connsiteX0" fmla="*/ 397829 w 983630"/>
                    <a:gd name="connsiteY0" fmla="*/ 9390 h 3245424"/>
                    <a:gd name="connsiteX1" fmla="*/ 780289 w 983630"/>
                    <a:gd name="connsiteY1" fmla="*/ 1225927 h 3245424"/>
                    <a:gd name="connsiteX2" fmla="*/ 792088 w 983630"/>
                    <a:gd name="connsiteY2" fmla="*/ 3245424 h 3245424"/>
                    <a:gd name="connsiteX3" fmla="*/ 792088 w 983630"/>
                    <a:gd name="connsiteY3" fmla="*/ 3245424 h 3245424"/>
                    <a:gd name="connsiteX4" fmla="*/ 0 w 983630"/>
                    <a:gd name="connsiteY4" fmla="*/ 3245424 h 3245424"/>
                    <a:gd name="connsiteX5" fmla="*/ 0 w 983630"/>
                    <a:gd name="connsiteY5" fmla="*/ 3245424 h 3245424"/>
                    <a:gd name="connsiteX6" fmla="*/ 0 w 983630"/>
                    <a:gd name="connsiteY6" fmla="*/ 896316 h 3245424"/>
                    <a:gd name="connsiteX7" fmla="*/ 397829 w 983630"/>
                    <a:gd name="connsiteY7" fmla="*/ 9390 h 3245424"/>
                    <a:gd name="connsiteX0" fmla="*/ 397829 w 974605"/>
                    <a:gd name="connsiteY0" fmla="*/ 6357 h 3242391"/>
                    <a:gd name="connsiteX1" fmla="*/ 766650 w 974605"/>
                    <a:gd name="connsiteY1" fmla="*/ 1552503 h 3242391"/>
                    <a:gd name="connsiteX2" fmla="*/ 792088 w 974605"/>
                    <a:gd name="connsiteY2" fmla="*/ 3242391 h 3242391"/>
                    <a:gd name="connsiteX3" fmla="*/ 792088 w 974605"/>
                    <a:gd name="connsiteY3" fmla="*/ 3242391 h 3242391"/>
                    <a:gd name="connsiteX4" fmla="*/ 0 w 974605"/>
                    <a:gd name="connsiteY4" fmla="*/ 3242391 h 3242391"/>
                    <a:gd name="connsiteX5" fmla="*/ 0 w 974605"/>
                    <a:gd name="connsiteY5" fmla="*/ 3242391 h 3242391"/>
                    <a:gd name="connsiteX6" fmla="*/ 0 w 974605"/>
                    <a:gd name="connsiteY6" fmla="*/ 893283 h 3242391"/>
                    <a:gd name="connsiteX7" fmla="*/ 397829 w 974605"/>
                    <a:gd name="connsiteY7" fmla="*/ 6357 h 3242391"/>
                    <a:gd name="connsiteX0" fmla="*/ 397829 w 964009"/>
                    <a:gd name="connsiteY0" fmla="*/ 7874 h 3243908"/>
                    <a:gd name="connsiteX1" fmla="*/ 766650 w 964009"/>
                    <a:gd name="connsiteY1" fmla="*/ 1554020 h 3243908"/>
                    <a:gd name="connsiteX2" fmla="*/ 792088 w 964009"/>
                    <a:gd name="connsiteY2" fmla="*/ 3243908 h 3243908"/>
                    <a:gd name="connsiteX3" fmla="*/ 792088 w 964009"/>
                    <a:gd name="connsiteY3" fmla="*/ 3243908 h 3243908"/>
                    <a:gd name="connsiteX4" fmla="*/ 0 w 964009"/>
                    <a:gd name="connsiteY4" fmla="*/ 3243908 h 3243908"/>
                    <a:gd name="connsiteX5" fmla="*/ 0 w 964009"/>
                    <a:gd name="connsiteY5" fmla="*/ 3243908 h 3243908"/>
                    <a:gd name="connsiteX6" fmla="*/ 0 w 964009"/>
                    <a:gd name="connsiteY6" fmla="*/ 894800 h 3243908"/>
                    <a:gd name="connsiteX7" fmla="*/ 397829 w 964009"/>
                    <a:gd name="connsiteY7" fmla="*/ 7874 h 3243908"/>
                    <a:gd name="connsiteX0" fmla="*/ 397829 w 1103655"/>
                    <a:gd name="connsiteY0" fmla="*/ 5470 h 3241504"/>
                    <a:gd name="connsiteX1" fmla="*/ 1096679 w 1103655"/>
                    <a:gd name="connsiteY1" fmla="*/ 590921 h 3241504"/>
                    <a:gd name="connsiteX2" fmla="*/ 766650 w 1103655"/>
                    <a:gd name="connsiteY2" fmla="*/ 1551616 h 3241504"/>
                    <a:gd name="connsiteX3" fmla="*/ 792088 w 1103655"/>
                    <a:gd name="connsiteY3" fmla="*/ 3241504 h 3241504"/>
                    <a:gd name="connsiteX4" fmla="*/ 792088 w 1103655"/>
                    <a:gd name="connsiteY4" fmla="*/ 3241504 h 3241504"/>
                    <a:gd name="connsiteX5" fmla="*/ 0 w 1103655"/>
                    <a:gd name="connsiteY5" fmla="*/ 3241504 h 3241504"/>
                    <a:gd name="connsiteX6" fmla="*/ 0 w 1103655"/>
                    <a:gd name="connsiteY6" fmla="*/ 3241504 h 3241504"/>
                    <a:gd name="connsiteX7" fmla="*/ 0 w 1103655"/>
                    <a:gd name="connsiteY7" fmla="*/ 892396 h 3241504"/>
                    <a:gd name="connsiteX8" fmla="*/ 397829 w 1103655"/>
                    <a:gd name="connsiteY8" fmla="*/ 5470 h 3241504"/>
                    <a:gd name="connsiteX0" fmla="*/ 397829 w 1103454"/>
                    <a:gd name="connsiteY0" fmla="*/ 5470 h 3241504"/>
                    <a:gd name="connsiteX1" fmla="*/ 1096679 w 1103454"/>
                    <a:gd name="connsiteY1" fmla="*/ 590921 h 3241504"/>
                    <a:gd name="connsiteX2" fmla="*/ 754433 w 1103454"/>
                    <a:gd name="connsiteY2" fmla="*/ 1523041 h 3241504"/>
                    <a:gd name="connsiteX3" fmla="*/ 792088 w 1103454"/>
                    <a:gd name="connsiteY3" fmla="*/ 3241504 h 3241504"/>
                    <a:gd name="connsiteX4" fmla="*/ 792088 w 1103454"/>
                    <a:gd name="connsiteY4" fmla="*/ 3241504 h 3241504"/>
                    <a:gd name="connsiteX5" fmla="*/ 0 w 1103454"/>
                    <a:gd name="connsiteY5" fmla="*/ 3241504 h 3241504"/>
                    <a:gd name="connsiteX6" fmla="*/ 0 w 1103454"/>
                    <a:gd name="connsiteY6" fmla="*/ 3241504 h 3241504"/>
                    <a:gd name="connsiteX7" fmla="*/ 0 w 1103454"/>
                    <a:gd name="connsiteY7" fmla="*/ 892396 h 3241504"/>
                    <a:gd name="connsiteX8" fmla="*/ 397829 w 1103454"/>
                    <a:gd name="connsiteY8" fmla="*/ 5470 h 3241504"/>
                    <a:gd name="connsiteX0" fmla="*/ 397829 w 1103176"/>
                    <a:gd name="connsiteY0" fmla="*/ 5470 h 3241504"/>
                    <a:gd name="connsiteX1" fmla="*/ 1096679 w 1103176"/>
                    <a:gd name="connsiteY1" fmla="*/ 590921 h 3241504"/>
                    <a:gd name="connsiteX2" fmla="*/ 754433 w 1103176"/>
                    <a:gd name="connsiteY2" fmla="*/ 152304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03176"/>
                    <a:gd name="connsiteY0" fmla="*/ 5470 h 3241504"/>
                    <a:gd name="connsiteX1" fmla="*/ 1096679 w 1103176"/>
                    <a:gd name="connsiteY1" fmla="*/ 590921 h 3241504"/>
                    <a:gd name="connsiteX2" fmla="*/ 754433 w 1103176"/>
                    <a:gd name="connsiteY2" fmla="*/ 150399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93682"/>
                    <a:gd name="connsiteY0" fmla="*/ 5721 h 3241755"/>
                    <a:gd name="connsiteX1" fmla="*/ 1188312 w 1193682"/>
                    <a:gd name="connsiteY1" fmla="*/ 572122 h 3241755"/>
                    <a:gd name="connsiteX2" fmla="*/ 754433 w 1193682"/>
                    <a:gd name="connsiteY2" fmla="*/ 1504242 h 3241755"/>
                    <a:gd name="connsiteX3" fmla="*/ 792088 w 1193682"/>
                    <a:gd name="connsiteY3" fmla="*/ 3241755 h 3241755"/>
                    <a:gd name="connsiteX4" fmla="*/ 792088 w 1193682"/>
                    <a:gd name="connsiteY4" fmla="*/ 3241755 h 3241755"/>
                    <a:gd name="connsiteX5" fmla="*/ 0 w 1193682"/>
                    <a:gd name="connsiteY5" fmla="*/ 3241755 h 3241755"/>
                    <a:gd name="connsiteX6" fmla="*/ 0 w 1193682"/>
                    <a:gd name="connsiteY6" fmla="*/ 3241755 h 3241755"/>
                    <a:gd name="connsiteX7" fmla="*/ 0 w 1193682"/>
                    <a:gd name="connsiteY7" fmla="*/ 892647 h 3241755"/>
                    <a:gd name="connsiteX8" fmla="*/ 397829 w 1193682"/>
                    <a:gd name="connsiteY8" fmla="*/ 5721 h 3241755"/>
                    <a:gd name="connsiteX0" fmla="*/ 397829 w 1188313"/>
                    <a:gd name="connsiteY0" fmla="*/ 5721 h 3241755"/>
                    <a:gd name="connsiteX1" fmla="*/ 1188312 w 1188313"/>
                    <a:gd name="connsiteY1" fmla="*/ 572122 h 3241755"/>
                    <a:gd name="connsiteX2" fmla="*/ 754433 w 1188313"/>
                    <a:gd name="connsiteY2" fmla="*/ 1504242 h 3241755"/>
                    <a:gd name="connsiteX3" fmla="*/ 792088 w 1188313"/>
                    <a:gd name="connsiteY3" fmla="*/ 3241755 h 3241755"/>
                    <a:gd name="connsiteX4" fmla="*/ 792088 w 1188313"/>
                    <a:gd name="connsiteY4" fmla="*/ 3241755 h 3241755"/>
                    <a:gd name="connsiteX5" fmla="*/ 0 w 1188313"/>
                    <a:gd name="connsiteY5" fmla="*/ 3241755 h 3241755"/>
                    <a:gd name="connsiteX6" fmla="*/ 0 w 1188313"/>
                    <a:gd name="connsiteY6" fmla="*/ 3241755 h 3241755"/>
                    <a:gd name="connsiteX7" fmla="*/ 0 w 1188313"/>
                    <a:gd name="connsiteY7" fmla="*/ 892647 h 3241755"/>
                    <a:gd name="connsiteX8" fmla="*/ 397829 w 1188313"/>
                    <a:gd name="connsiteY8" fmla="*/ 5721 h 3241755"/>
                    <a:gd name="connsiteX0" fmla="*/ 397829 w 1200430"/>
                    <a:gd name="connsiteY0" fmla="*/ 6518 h 3242552"/>
                    <a:gd name="connsiteX1" fmla="*/ 1188312 w 1200430"/>
                    <a:gd name="connsiteY1" fmla="*/ 572919 h 3242552"/>
                    <a:gd name="connsiteX2" fmla="*/ 754433 w 1200430"/>
                    <a:gd name="connsiteY2" fmla="*/ 1505039 h 3242552"/>
                    <a:gd name="connsiteX3" fmla="*/ 792088 w 1200430"/>
                    <a:gd name="connsiteY3" fmla="*/ 3242552 h 3242552"/>
                    <a:gd name="connsiteX4" fmla="*/ 792088 w 1200430"/>
                    <a:gd name="connsiteY4" fmla="*/ 3242552 h 3242552"/>
                    <a:gd name="connsiteX5" fmla="*/ 0 w 1200430"/>
                    <a:gd name="connsiteY5" fmla="*/ 3242552 h 3242552"/>
                    <a:gd name="connsiteX6" fmla="*/ 0 w 1200430"/>
                    <a:gd name="connsiteY6" fmla="*/ 3242552 h 3242552"/>
                    <a:gd name="connsiteX7" fmla="*/ 0 w 1200430"/>
                    <a:gd name="connsiteY7" fmla="*/ 893444 h 3242552"/>
                    <a:gd name="connsiteX8" fmla="*/ 397829 w 1200430"/>
                    <a:gd name="connsiteY8" fmla="*/ 6518 h 3242552"/>
                    <a:gd name="connsiteX0" fmla="*/ 367285 w 1200000"/>
                    <a:gd name="connsiteY0" fmla="*/ 7711 h 3186595"/>
                    <a:gd name="connsiteX1" fmla="*/ 1188312 w 1200000"/>
                    <a:gd name="connsiteY1" fmla="*/ 516962 h 3186595"/>
                    <a:gd name="connsiteX2" fmla="*/ 754433 w 1200000"/>
                    <a:gd name="connsiteY2" fmla="*/ 1449082 h 3186595"/>
                    <a:gd name="connsiteX3" fmla="*/ 792088 w 1200000"/>
                    <a:gd name="connsiteY3" fmla="*/ 3186595 h 3186595"/>
                    <a:gd name="connsiteX4" fmla="*/ 792088 w 1200000"/>
                    <a:gd name="connsiteY4" fmla="*/ 3186595 h 3186595"/>
                    <a:gd name="connsiteX5" fmla="*/ 0 w 1200000"/>
                    <a:gd name="connsiteY5" fmla="*/ 3186595 h 3186595"/>
                    <a:gd name="connsiteX6" fmla="*/ 0 w 1200000"/>
                    <a:gd name="connsiteY6" fmla="*/ 3186595 h 3186595"/>
                    <a:gd name="connsiteX7" fmla="*/ 0 w 1200000"/>
                    <a:gd name="connsiteY7" fmla="*/ 837487 h 3186595"/>
                    <a:gd name="connsiteX8" fmla="*/ 367285 w 1200000"/>
                    <a:gd name="connsiteY8" fmla="*/ 7711 h 3186595"/>
                    <a:gd name="connsiteX0" fmla="*/ 367285 w 1200505"/>
                    <a:gd name="connsiteY0" fmla="*/ 1566 h 3180450"/>
                    <a:gd name="connsiteX1" fmla="*/ 1188312 w 1200505"/>
                    <a:gd name="connsiteY1" fmla="*/ 510817 h 3180450"/>
                    <a:gd name="connsiteX2" fmla="*/ 754433 w 1200505"/>
                    <a:gd name="connsiteY2" fmla="*/ 1442937 h 3180450"/>
                    <a:gd name="connsiteX3" fmla="*/ 792088 w 1200505"/>
                    <a:gd name="connsiteY3" fmla="*/ 3180450 h 3180450"/>
                    <a:gd name="connsiteX4" fmla="*/ 792088 w 1200505"/>
                    <a:gd name="connsiteY4" fmla="*/ 3180450 h 3180450"/>
                    <a:gd name="connsiteX5" fmla="*/ 0 w 1200505"/>
                    <a:gd name="connsiteY5" fmla="*/ 3180450 h 3180450"/>
                    <a:gd name="connsiteX6" fmla="*/ 0 w 1200505"/>
                    <a:gd name="connsiteY6" fmla="*/ 3180450 h 3180450"/>
                    <a:gd name="connsiteX7" fmla="*/ 0 w 1200505"/>
                    <a:gd name="connsiteY7" fmla="*/ 831342 h 3180450"/>
                    <a:gd name="connsiteX8" fmla="*/ 367285 w 1200505"/>
                    <a:gd name="connsiteY8" fmla="*/ 1566 h 3180450"/>
                    <a:gd name="connsiteX0" fmla="*/ 367858 w 1201078"/>
                    <a:gd name="connsiteY0" fmla="*/ 1566 h 3180450"/>
                    <a:gd name="connsiteX1" fmla="*/ 1188885 w 1201078"/>
                    <a:gd name="connsiteY1" fmla="*/ 510817 h 3180450"/>
                    <a:gd name="connsiteX2" fmla="*/ 755006 w 1201078"/>
                    <a:gd name="connsiteY2" fmla="*/ 1442937 h 3180450"/>
                    <a:gd name="connsiteX3" fmla="*/ 792661 w 1201078"/>
                    <a:gd name="connsiteY3" fmla="*/ 3180450 h 3180450"/>
                    <a:gd name="connsiteX4" fmla="*/ 792661 w 1201078"/>
                    <a:gd name="connsiteY4" fmla="*/ 3180450 h 3180450"/>
                    <a:gd name="connsiteX5" fmla="*/ 573 w 1201078"/>
                    <a:gd name="connsiteY5" fmla="*/ 3180450 h 3180450"/>
                    <a:gd name="connsiteX6" fmla="*/ 573 w 1201078"/>
                    <a:gd name="connsiteY6" fmla="*/ 3180450 h 3180450"/>
                    <a:gd name="connsiteX7" fmla="*/ 573 w 1201078"/>
                    <a:gd name="connsiteY7" fmla="*/ 831342 h 3180450"/>
                    <a:gd name="connsiteX8" fmla="*/ 367858 w 1201078"/>
                    <a:gd name="connsiteY8" fmla="*/ 1566 h 3180450"/>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0085"/>
                    <a:gd name="connsiteY0" fmla="*/ 1764 h 3180648"/>
                    <a:gd name="connsiteX1" fmla="*/ 1237757 w 1240085"/>
                    <a:gd name="connsiteY1" fmla="*/ 520540 h 3180648"/>
                    <a:gd name="connsiteX2" fmla="*/ 755007 w 1240085"/>
                    <a:gd name="connsiteY2" fmla="*/ 1443135 h 3180648"/>
                    <a:gd name="connsiteX3" fmla="*/ 792662 w 1240085"/>
                    <a:gd name="connsiteY3" fmla="*/ 3180648 h 3180648"/>
                    <a:gd name="connsiteX4" fmla="*/ 792662 w 1240085"/>
                    <a:gd name="connsiteY4" fmla="*/ 3180648 h 3180648"/>
                    <a:gd name="connsiteX5" fmla="*/ 574 w 1240085"/>
                    <a:gd name="connsiteY5" fmla="*/ 3180648 h 3180648"/>
                    <a:gd name="connsiteX6" fmla="*/ 574 w 1240085"/>
                    <a:gd name="connsiteY6" fmla="*/ 3180648 h 3180648"/>
                    <a:gd name="connsiteX7" fmla="*/ 574 w 1240085"/>
                    <a:gd name="connsiteY7" fmla="*/ 831540 h 3180648"/>
                    <a:gd name="connsiteX8" fmla="*/ 367859 w 1240085"/>
                    <a:gd name="connsiteY8" fmla="*/ 1764 h 3180648"/>
                    <a:gd name="connsiteX0" fmla="*/ 367859 w 1240086"/>
                    <a:gd name="connsiteY0" fmla="*/ 1764 h 3180648"/>
                    <a:gd name="connsiteX1" fmla="*/ 1237757 w 1240086"/>
                    <a:gd name="connsiteY1" fmla="*/ 520540 h 3180648"/>
                    <a:gd name="connsiteX2" fmla="*/ 755007 w 1240086"/>
                    <a:gd name="connsiteY2" fmla="*/ 1443135 h 3180648"/>
                    <a:gd name="connsiteX3" fmla="*/ 792662 w 1240086"/>
                    <a:gd name="connsiteY3" fmla="*/ 3180648 h 3180648"/>
                    <a:gd name="connsiteX4" fmla="*/ 792662 w 1240086"/>
                    <a:gd name="connsiteY4" fmla="*/ 3180648 h 3180648"/>
                    <a:gd name="connsiteX5" fmla="*/ 574 w 1240086"/>
                    <a:gd name="connsiteY5" fmla="*/ 3180648 h 3180648"/>
                    <a:gd name="connsiteX6" fmla="*/ 574 w 1240086"/>
                    <a:gd name="connsiteY6" fmla="*/ 3180648 h 3180648"/>
                    <a:gd name="connsiteX7" fmla="*/ 574 w 1240086"/>
                    <a:gd name="connsiteY7" fmla="*/ 831540 h 3180648"/>
                    <a:gd name="connsiteX8" fmla="*/ 367859 w 1240086"/>
                    <a:gd name="connsiteY8" fmla="*/ 1764 h 3180648"/>
                    <a:gd name="connsiteX0" fmla="*/ 373394 w 1239532"/>
                    <a:gd name="connsiteY0" fmla="*/ 1562 h 3209021"/>
                    <a:gd name="connsiteX1" fmla="*/ 1237184 w 1239532"/>
                    <a:gd name="connsiteY1" fmla="*/ 548913 h 3209021"/>
                    <a:gd name="connsiteX2" fmla="*/ 754434 w 1239532"/>
                    <a:gd name="connsiteY2" fmla="*/ 1471508 h 3209021"/>
                    <a:gd name="connsiteX3" fmla="*/ 792089 w 1239532"/>
                    <a:gd name="connsiteY3" fmla="*/ 3209021 h 3209021"/>
                    <a:gd name="connsiteX4" fmla="*/ 792089 w 1239532"/>
                    <a:gd name="connsiteY4" fmla="*/ 3209021 h 3209021"/>
                    <a:gd name="connsiteX5" fmla="*/ 1 w 1239532"/>
                    <a:gd name="connsiteY5" fmla="*/ 3209021 h 3209021"/>
                    <a:gd name="connsiteX6" fmla="*/ 1 w 1239532"/>
                    <a:gd name="connsiteY6" fmla="*/ 3209021 h 3209021"/>
                    <a:gd name="connsiteX7" fmla="*/ 1 w 1239532"/>
                    <a:gd name="connsiteY7" fmla="*/ 859913 h 3209021"/>
                    <a:gd name="connsiteX8" fmla="*/ 373394 w 1239532"/>
                    <a:gd name="connsiteY8" fmla="*/ 1562 h 3209021"/>
                    <a:gd name="connsiteX0" fmla="*/ 373393 w 1239758"/>
                    <a:gd name="connsiteY0" fmla="*/ 0 h 3207459"/>
                    <a:gd name="connsiteX1" fmla="*/ 1237183 w 1239758"/>
                    <a:gd name="connsiteY1" fmla="*/ 547351 h 3207459"/>
                    <a:gd name="connsiteX2" fmla="*/ 754433 w 1239758"/>
                    <a:gd name="connsiteY2" fmla="*/ 1469946 h 3207459"/>
                    <a:gd name="connsiteX3" fmla="*/ 792088 w 1239758"/>
                    <a:gd name="connsiteY3" fmla="*/ 3207459 h 3207459"/>
                    <a:gd name="connsiteX4" fmla="*/ 792088 w 1239758"/>
                    <a:gd name="connsiteY4" fmla="*/ 3207459 h 3207459"/>
                    <a:gd name="connsiteX5" fmla="*/ 0 w 1239758"/>
                    <a:gd name="connsiteY5" fmla="*/ 3207459 h 3207459"/>
                    <a:gd name="connsiteX6" fmla="*/ 0 w 1239758"/>
                    <a:gd name="connsiteY6" fmla="*/ 3207459 h 3207459"/>
                    <a:gd name="connsiteX7" fmla="*/ 0 w 1239758"/>
                    <a:gd name="connsiteY7" fmla="*/ 858351 h 3207459"/>
                    <a:gd name="connsiteX8" fmla="*/ 373393 w 1239758"/>
                    <a:gd name="connsiteY8" fmla="*/ 0 h 3207459"/>
                    <a:gd name="connsiteX0" fmla="*/ 380199 w 1246564"/>
                    <a:gd name="connsiteY0" fmla="*/ 0 h 3207459"/>
                    <a:gd name="connsiteX1" fmla="*/ 1243989 w 1246564"/>
                    <a:gd name="connsiteY1" fmla="*/ 547351 h 3207459"/>
                    <a:gd name="connsiteX2" fmla="*/ 761239 w 1246564"/>
                    <a:gd name="connsiteY2" fmla="*/ 1469946 h 3207459"/>
                    <a:gd name="connsiteX3" fmla="*/ 798894 w 1246564"/>
                    <a:gd name="connsiteY3" fmla="*/ 3207459 h 3207459"/>
                    <a:gd name="connsiteX4" fmla="*/ 798894 w 1246564"/>
                    <a:gd name="connsiteY4" fmla="*/ 3207459 h 3207459"/>
                    <a:gd name="connsiteX5" fmla="*/ 6806 w 1246564"/>
                    <a:gd name="connsiteY5" fmla="*/ 3207459 h 3207459"/>
                    <a:gd name="connsiteX6" fmla="*/ 6806 w 1246564"/>
                    <a:gd name="connsiteY6" fmla="*/ 3207459 h 3207459"/>
                    <a:gd name="connsiteX7" fmla="*/ 6806 w 1246564"/>
                    <a:gd name="connsiteY7" fmla="*/ 858351 h 3207459"/>
                    <a:gd name="connsiteX8" fmla="*/ 380199 w 1246564"/>
                    <a:gd name="connsiteY8" fmla="*/ 0 h 3207459"/>
                    <a:gd name="connsiteX0" fmla="*/ 380199 w 1246610"/>
                    <a:gd name="connsiteY0" fmla="*/ 233 h 3207692"/>
                    <a:gd name="connsiteX1" fmla="*/ 1243989 w 1246610"/>
                    <a:gd name="connsiteY1" fmla="*/ 547584 h 3207692"/>
                    <a:gd name="connsiteX2" fmla="*/ 761239 w 1246610"/>
                    <a:gd name="connsiteY2" fmla="*/ 1470179 h 3207692"/>
                    <a:gd name="connsiteX3" fmla="*/ 798894 w 1246610"/>
                    <a:gd name="connsiteY3" fmla="*/ 3207692 h 3207692"/>
                    <a:gd name="connsiteX4" fmla="*/ 798894 w 1246610"/>
                    <a:gd name="connsiteY4" fmla="*/ 3207692 h 3207692"/>
                    <a:gd name="connsiteX5" fmla="*/ 6806 w 1246610"/>
                    <a:gd name="connsiteY5" fmla="*/ 3207692 h 3207692"/>
                    <a:gd name="connsiteX6" fmla="*/ 6806 w 1246610"/>
                    <a:gd name="connsiteY6" fmla="*/ 3207692 h 3207692"/>
                    <a:gd name="connsiteX7" fmla="*/ 6806 w 1246610"/>
                    <a:gd name="connsiteY7" fmla="*/ 858584 h 3207692"/>
                    <a:gd name="connsiteX8" fmla="*/ 380199 w 1246610"/>
                    <a:gd name="connsiteY8" fmla="*/ 233 h 3207692"/>
                    <a:gd name="connsiteX0" fmla="*/ 380199 w 1301393"/>
                    <a:gd name="connsiteY0" fmla="*/ 233 h 3207692"/>
                    <a:gd name="connsiteX1" fmla="*/ 1298970 w 1301393"/>
                    <a:gd name="connsiteY1" fmla="*/ 547584 h 3207692"/>
                    <a:gd name="connsiteX2" fmla="*/ 761239 w 1301393"/>
                    <a:gd name="connsiteY2" fmla="*/ 1470179 h 3207692"/>
                    <a:gd name="connsiteX3" fmla="*/ 798894 w 1301393"/>
                    <a:gd name="connsiteY3" fmla="*/ 3207692 h 3207692"/>
                    <a:gd name="connsiteX4" fmla="*/ 798894 w 1301393"/>
                    <a:gd name="connsiteY4" fmla="*/ 3207692 h 3207692"/>
                    <a:gd name="connsiteX5" fmla="*/ 6806 w 1301393"/>
                    <a:gd name="connsiteY5" fmla="*/ 3207692 h 3207692"/>
                    <a:gd name="connsiteX6" fmla="*/ 6806 w 1301393"/>
                    <a:gd name="connsiteY6" fmla="*/ 3207692 h 3207692"/>
                    <a:gd name="connsiteX7" fmla="*/ 6806 w 1301393"/>
                    <a:gd name="connsiteY7" fmla="*/ 858584 h 3207692"/>
                    <a:gd name="connsiteX8" fmla="*/ 380199 w 1301393"/>
                    <a:gd name="connsiteY8" fmla="*/ 233 h 3207692"/>
                    <a:gd name="connsiteX0" fmla="*/ 380199 w 1301394"/>
                    <a:gd name="connsiteY0" fmla="*/ 233 h 3207692"/>
                    <a:gd name="connsiteX1" fmla="*/ 1298970 w 1301394"/>
                    <a:gd name="connsiteY1" fmla="*/ 547584 h 3207692"/>
                    <a:gd name="connsiteX2" fmla="*/ 761239 w 1301394"/>
                    <a:gd name="connsiteY2" fmla="*/ 1470179 h 3207692"/>
                    <a:gd name="connsiteX3" fmla="*/ 798894 w 1301394"/>
                    <a:gd name="connsiteY3" fmla="*/ 3207692 h 3207692"/>
                    <a:gd name="connsiteX4" fmla="*/ 798894 w 1301394"/>
                    <a:gd name="connsiteY4" fmla="*/ 3207692 h 3207692"/>
                    <a:gd name="connsiteX5" fmla="*/ 6806 w 1301394"/>
                    <a:gd name="connsiteY5" fmla="*/ 3207692 h 3207692"/>
                    <a:gd name="connsiteX6" fmla="*/ 6806 w 1301394"/>
                    <a:gd name="connsiteY6" fmla="*/ 3207692 h 3207692"/>
                    <a:gd name="connsiteX7" fmla="*/ 6806 w 1301394"/>
                    <a:gd name="connsiteY7" fmla="*/ 858584 h 3207692"/>
                    <a:gd name="connsiteX8" fmla="*/ 380199 w 1301394"/>
                    <a:gd name="connsiteY8" fmla="*/ 233 h 3207692"/>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658146 w 1319958"/>
                    <a:gd name="connsiteY0" fmla="*/ 211 h 3207670"/>
                    <a:gd name="connsiteX1" fmla="*/ 1292164 w 1319958"/>
                    <a:gd name="connsiteY1" fmla="*/ 547562 h 3207670"/>
                    <a:gd name="connsiteX2" fmla="*/ 754433 w 1319958"/>
                    <a:gd name="connsiteY2" fmla="*/ 1470157 h 3207670"/>
                    <a:gd name="connsiteX3" fmla="*/ 792088 w 1319958"/>
                    <a:gd name="connsiteY3" fmla="*/ 3207670 h 3207670"/>
                    <a:gd name="connsiteX4" fmla="*/ 792088 w 1319958"/>
                    <a:gd name="connsiteY4" fmla="*/ 3207670 h 3207670"/>
                    <a:gd name="connsiteX5" fmla="*/ 0 w 1319958"/>
                    <a:gd name="connsiteY5" fmla="*/ 3207670 h 3207670"/>
                    <a:gd name="connsiteX6" fmla="*/ 0 w 1319958"/>
                    <a:gd name="connsiteY6" fmla="*/ 3207670 h 3207670"/>
                    <a:gd name="connsiteX7" fmla="*/ 0 w 1319958"/>
                    <a:gd name="connsiteY7" fmla="*/ 858562 h 3207670"/>
                    <a:gd name="connsiteX8" fmla="*/ 658146 w 1319958"/>
                    <a:gd name="connsiteY8" fmla="*/ 211 h 3207670"/>
                    <a:gd name="connsiteX0" fmla="*/ 786963 w 1326878"/>
                    <a:gd name="connsiteY0" fmla="*/ 205 h 3212949"/>
                    <a:gd name="connsiteX1" fmla="*/ 1292164 w 1326878"/>
                    <a:gd name="connsiteY1" fmla="*/ 552841 h 3212949"/>
                    <a:gd name="connsiteX2" fmla="*/ 754433 w 1326878"/>
                    <a:gd name="connsiteY2" fmla="*/ 1475436 h 3212949"/>
                    <a:gd name="connsiteX3" fmla="*/ 792088 w 1326878"/>
                    <a:gd name="connsiteY3" fmla="*/ 3212949 h 3212949"/>
                    <a:gd name="connsiteX4" fmla="*/ 792088 w 1326878"/>
                    <a:gd name="connsiteY4" fmla="*/ 3212949 h 3212949"/>
                    <a:gd name="connsiteX5" fmla="*/ 0 w 1326878"/>
                    <a:gd name="connsiteY5" fmla="*/ 3212949 h 3212949"/>
                    <a:gd name="connsiteX6" fmla="*/ 0 w 1326878"/>
                    <a:gd name="connsiteY6" fmla="*/ 3212949 h 3212949"/>
                    <a:gd name="connsiteX7" fmla="*/ 0 w 1326878"/>
                    <a:gd name="connsiteY7" fmla="*/ 863841 h 3212949"/>
                    <a:gd name="connsiteX8" fmla="*/ 786963 w 1326878"/>
                    <a:gd name="connsiteY8" fmla="*/ 205 h 3212949"/>
                    <a:gd name="connsiteX0" fmla="*/ 786963 w 1279105"/>
                    <a:gd name="connsiteY0" fmla="*/ 234 h 3212978"/>
                    <a:gd name="connsiteX1" fmla="*/ 1240608 w 1279105"/>
                    <a:gd name="connsiteY1" fmla="*/ 522725 h 3212978"/>
                    <a:gd name="connsiteX2" fmla="*/ 754433 w 1279105"/>
                    <a:gd name="connsiteY2" fmla="*/ 1475465 h 3212978"/>
                    <a:gd name="connsiteX3" fmla="*/ 792088 w 1279105"/>
                    <a:gd name="connsiteY3" fmla="*/ 3212978 h 3212978"/>
                    <a:gd name="connsiteX4" fmla="*/ 792088 w 1279105"/>
                    <a:gd name="connsiteY4" fmla="*/ 3212978 h 3212978"/>
                    <a:gd name="connsiteX5" fmla="*/ 0 w 1279105"/>
                    <a:gd name="connsiteY5" fmla="*/ 3212978 h 3212978"/>
                    <a:gd name="connsiteX6" fmla="*/ 0 w 1279105"/>
                    <a:gd name="connsiteY6" fmla="*/ 3212978 h 3212978"/>
                    <a:gd name="connsiteX7" fmla="*/ 0 w 1279105"/>
                    <a:gd name="connsiteY7" fmla="*/ 863870 h 3212978"/>
                    <a:gd name="connsiteX8" fmla="*/ 786963 w 1279105"/>
                    <a:gd name="connsiteY8" fmla="*/ 234 h 3212978"/>
                    <a:gd name="connsiteX0" fmla="*/ 786963 w 1232192"/>
                    <a:gd name="connsiteY0" fmla="*/ 272 h 3213016"/>
                    <a:gd name="connsiteX1" fmla="*/ 1189052 w 1232192"/>
                    <a:gd name="connsiteY1" fmla="*/ 492618 h 3213016"/>
                    <a:gd name="connsiteX2" fmla="*/ 754433 w 1232192"/>
                    <a:gd name="connsiteY2" fmla="*/ 1475503 h 3213016"/>
                    <a:gd name="connsiteX3" fmla="*/ 792088 w 1232192"/>
                    <a:gd name="connsiteY3" fmla="*/ 3213016 h 3213016"/>
                    <a:gd name="connsiteX4" fmla="*/ 792088 w 1232192"/>
                    <a:gd name="connsiteY4" fmla="*/ 3213016 h 3213016"/>
                    <a:gd name="connsiteX5" fmla="*/ 0 w 1232192"/>
                    <a:gd name="connsiteY5" fmla="*/ 3213016 h 3213016"/>
                    <a:gd name="connsiteX6" fmla="*/ 0 w 1232192"/>
                    <a:gd name="connsiteY6" fmla="*/ 3213016 h 3213016"/>
                    <a:gd name="connsiteX7" fmla="*/ 0 w 1232192"/>
                    <a:gd name="connsiteY7" fmla="*/ 863908 h 3213016"/>
                    <a:gd name="connsiteX8" fmla="*/ 786963 w 1232192"/>
                    <a:gd name="connsiteY8" fmla="*/ 272 h 3213016"/>
                    <a:gd name="connsiteX0" fmla="*/ 883632 w 1244333"/>
                    <a:gd name="connsiteY0" fmla="*/ 288 h 3202984"/>
                    <a:gd name="connsiteX1" fmla="*/ 1189052 w 1244333"/>
                    <a:gd name="connsiteY1" fmla="*/ 482586 h 3202984"/>
                    <a:gd name="connsiteX2" fmla="*/ 754433 w 1244333"/>
                    <a:gd name="connsiteY2" fmla="*/ 1465471 h 3202984"/>
                    <a:gd name="connsiteX3" fmla="*/ 792088 w 1244333"/>
                    <a:gd name="connsiteY3" fmla="*/ 3202984 h 3202984"/>
                    <a:gd name="connsiteX4" fmla="*/ 792088 w 1244333"/>
                    <a:gd name="connsiteY4" fmla="*/ 3202984 h 3202984"/>
                    <a:gd name="connsiteX5" fmla="*/ 0 w 1244333"/>
                    <a:gd name="connsiteY5" fmla="*/ 3202984 h 3202984"/>
                    <a:gd name="connsiteX6" fmla="*/ 0 w 1244333"/>
                    <a:gd name="connsiteY6" fmla="*/ 3202984 h 3202984"/>
                    <a:gd name="connsiteX7" fmla="*/ 0 w 1244333"/>
                    <a:gd name="connsiteY7" fmla="*/ 853876 h 3202984"/>
                    <a:gd name="connsiteX8" fmla="*/ 883632 w 1244333"/>
                    <a:gd name="connsiteY8" fmla="*/ 288 h 32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333" h="3202984">
                      <a:moveTo>
                        <a:pt x="883632" y="288"/>
                      </a:moveTo>
                      <a:cubicBezTo>
                        <a:pt x="1159064" y="-7889"/>
                        <a:pt x="1341397" y="158219"/>
                        <a:pt x="1189052" y="482586"/>
                      </a:cubicBezTo>
                      <a:cubicBezTo>
                        <a:pt x="975620" y="911727"/>
                        <a:pt x="739017" y="984814"/>
                        <a:pt x="754433" y="1465471"/>
                      </a:cubicBezTo>
                      <a:cubicBezTo>
                        <a:pt x="763047" y="1992441"/>
                        <a:pt x="773014" y="2384949"/>
                        <a:pt x="792088" y="3202984"/>
                      </a:cubicBezTo>
                      <a:lnTo>
                        <a:pt x="792088" y="3202984"/>
                      </a:lnTo>
                      <a:lnTo>
                        <a:pt x="0" y="3202984"/>
                      </a:lnTo>
                      <a:lnTo>
                        <a:pt x="0" y="3202984"/>
                      </a:lnTo>
                      <a:lnTo>
                        <a:pt x="0" y="853876"/>
                      </a:lnTo>
                      <a:cubicBezTo>
                        <a:pt x="19874" y="235997"/>
                        <a:pt x="377849" y="5161"/>
                        <a:pt x="883632" y="2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Round Same Side Corner Rectangle 8">
                  <a:extLst>
                    <a:ext uri="{FF2B5EF4-FFF2-40B4-BE49-F238E27FC236}">
                      <a16:creationId xmlns:a16="http://schemas.microsoft.com/office/drawing/2014/main" id="{1A64ACBE-86AC-4615-B760-5A0985144254}"/>
                    </a:ext>
                  </a:extLst>
                </p:cNvPr>
                <p:cNvSpPr/>
                <p:nvPr/>
              </p:nvSpPr>
              <p:spPr>
                <a:xfrm rot="10800000">
                  <a:off x="1156016" y="2149646"/>
                  <a:ext cx="1601770" cy="3212295"/>
                </a:xfrm>
                <a:custGeom>
                  <a:avLst/>
                  <a:gdLst>
                    <a:gd name="connsiteX0" fmla="*/ 306000 w 612000"/>
                    <a:gd name="connsiteY0" fmla="*/ 0 h 2817001"/>
                    <a:gd name="connsiteX1" fmla="*/ 306000 w 612000"/>
                    <a:gd name="connsiteY1" fmla="*/ 0 h 2817001"/>
                    <a:gd name="connsiteX2" fmla="*/ 612000 w 612000"/>
                    <a:gd name="connsiteY2" fmla="*/ 306000 h 2817001"/>
                    <a:gd name="connsiteX3" fmla="*/ 612000 w 612000"/>
                    <a:gd name="connsiteY3" fmla="*/ 2817001 h 2817001"/>
                    <a:gd name="connsiteX4" fmla="*/ 612000 w 612000"/>
                    <a:gd name="connsiteY4" fmla="*/ 2817001 h 2817001"/>
                    <a:gd name="connsiteX5" fmla="*/ 0 w 612000"/>
                    <a:gd name="connsiteY5" fmla="*/ 2817001 h 2817001"/>
                    <a:gd name="connsiteX6" fmla="*/ 0 w 612000"/>
                    <a:gd name="connsiteY6" fmla="*/ 2817001 h 2817001"/>
                    <a:gd name="connsiteX7" fmla="*/ 0 w 612000"/>
                    <a:gd name="connsiteY7" fmla="*/ 306000 h 2817001"/>
                    <a:gd name="connsiteX8" fmla="*/ 306000 w 612000"/>
                    <a:gd name="connsiteY8" fmla="*/ 0 h 2817001"/>
                    <a:gd name="connsiteX0" fmla="*/ 25563 w 1192801"/>
                    <a:gd name="connsiteY0" fmla="*/ 0 h 3231671"/>
                    <a:gd name="connsiteX1" fmla="*/ 886801 w 1192801"/>
                    <a:gd name="connsiteY1" fmla="*/ 414670 h 3231671"/>
                    <a:gd name="connsiteX2" fmla="*/ 1192801 w 1192801"/>
                    <a:gd name="connsiteY2" fmla="*/ 720670 h 3231671"/>
                    <a:gd name="connsiteX3" fmla="*/ 1192801 w 1192801"/>
                    <a:gd name="connsiteY3" fmla="*/ 3231671 h 3231671"/>
                    <a:gd name="connsiteX4" fmla="*/ 1192801 w 1192801"/>
                    <a:gd name="connsiteY4" fmla="*/ 3231671 h 3231671"/>
                    <a:gd name="connsiteX5" fmla="*/ 580801 w 1192801"/>
                    <a:gd name="connsiteY5" fmla="*/ 3231671 h 3231671"/>
                    <a:gd name="connsiteX6" fmla="*/ 580801 w 1192801"/>
                    <a:gd name="connsiteY6" fmla="*/ 3231671 h 3231671"/>
                    <a:gd name="connsiteX7" fmla="*/ 580801 w 1192801"/>
                    <a:gd name="connsiteY7" fmla="*/ 720670 h 3231671"/>
                    <a:gd name="connsiteX8" fmla="*/ 25563 w 1192801"/>
                    <a:gd name="connsiteY8" fmla="*/ 0 h 3231671"/>
                    <a:gd name="connsiteX0" fmla="*/ 25563 w 1192801"/>
                    <a:gd name="connsiteY0" fmla="*/ 0 h 3231671"/>
                    <a:gd name="connsiteX1" fmla="*/ 1192801 w 1192801"/>
                    <a:gd name="connsiteY1" fmla="*/ 720670 h 3231671"/>
                    <a:gd name="connsiteX2" fmla="*/ 1192801 w 1192801"/>
                    <a:gd name="connsiteY2" fmla="*/ 3231671 h 3231671"/>
                    <a:gd name="connsiteX3" fmla="*/ 1192801 w 1192801"/>
                    <a:gd name="connsiteY3" fmla="*/ 3231671 h 3231671"/>
                    <a:gd name="connsiteX4" fmla="*/ 580801 w 1192801"/>
                    <a:gd name="connsiteY4" fmla="*/ 3231671 h 3231671"/>
                    <a:gd name="connsiteX5" fmla="*/ 580801 w 1192801"/>
                    <a:gd name="connsiteY5" fmla="*/ 3231671 h 3231671"/>
                    <a:gd name="connsiteX6" fmla="*/ 580801 w 1192801"/>
                    <a:gd name="connsiteY6" fmla="*/ 720670 h 3231671"/>
                    <a:gd name="connsiteX7" fmla="*/ 25563 w 1192801"/>
                    <a:gd name="connsiteY7" fmla="*/ 0 h 3231671"/>
                    <a:gd name="connsiteX0" fmla="*/ 30147 w 1197385"/>
                    <a:gd name="connsiteY0" fmla="*/ 0 h 3231671"/>
                    <a:gd name="connsiteX1" fmla="*/ 1197385 w 1197385"/>
                    <a:gd name="connsiteY1" fmla="*/ 720670 h 3231671"/>
                    <a:gd name="connsiteX2" fmla="*/ 1197385 w 1197385"/>
                    <a:gd name="connsiteY2" fmla="*/ 3231671 h 3231671"/>
                    <a:gd name="connsiteX3" fmla="*/ 1197385 w 1197385"/>
                    <a:gd name="connsiteY3" fmla="*/ 3231671 h 3231671"/>
                    <a:gd name="connsiteX4" fmla="*/ 585385 w 1197385"/>
                    <a:gd name="connsiteY4" fmla="*/ 3231671 h 3231671"/>
                    <a:gd name="connsiteX5" fmla="*/ 585385 w 1197385"/>
                    <a:gd name="connsiteY5" fmla="*/ 3231671 h 3231671"/>
                    <a:gd name="connsiteX6" fmla="*/ 457794 w 1197385"/>
                    <a:gd name="connsiteY6" fmla="*/ 1018382 h 3231671"/>
                    <a:gd name="connsiteX7" fmla="*/ 30147 w 1197385"/>
                    <a:gd name="connsiteY7" fmla="*/ 0 h 3231671"/>
                    <a:gd name="connsiteX0" fmla="*/ 311465 w 1478703"/>
                    <a:gd name="connsiteY0" fmla="*/ 1443 h 3233114"/>
                    <a:gd name="connsiteX1" fmla="*/ 1478703 w 1478703"/>
                    <a:gd name="connsiteY1" fmla="*/ 722113 h 3233114"/>
                    <a:gd name="connsiteX2" fmla="*/ 1478703 w 1478703"/>
                    <a:gd name="connsiteY2" fmla="*/ 3233114 h 3233114"/>
                    <a:gd name="connsiteX3" fmla="*/ 1478703 w 1478703"/>
                    <a:gd name="connsiteY3" fmla="*/ 3233114 h 3233114"/>
                    <a:gd name="connsiteX4" fmla="*/ 866703 w 1478703"/>
                    <a:gd name="connsiteY4" fmla="*/ 3233114 h 3233114"/>
                    <a:gd name="connsiteX5" fmla="*/ 866703 w 1478703"/>
                    <a:gd name="connsiteY5" fmla="*/ 3233114 h 3233114"/>
                    <a:gd name="connsiteX6" fmla="*/ 739112 w 1478703"/>
                    <a:gd name="connsiteY6" fmla="*/ 1019825 h 3233114"/>
                    <a:gd name="connsiteX7" fmla="*/ 15213 w 1478703"/>
                    <a:gd name="connsiteY7" fmla="*/ 1379751 h 3233114"/>
                    <a:gd name="connsiteX8" fmla="*/ 311465 w 1478703"/>
                    <a:gd name="connsiteY8" fmla="*/ 1443 h 3233114"/>
                    <a:gd name="connsiteX0" fmla="*/ 188447 w 1355685"/>
                    <a:gd name="connsiteY0" fmla="*/ 1409 h 3233080"/>
                    <a:gd name="connsiteX1" fmla="*/ 1355685 w 1355685"/>
                    <a:gd name="connsiteY1" fmla="*/ 722079 h 3233080"/>
                    <a:gd name="connsiteX2" fmla="*/ 1355685 w 1355685"/>
                    <a:gd name="connsiteY2" fmla="*/ 3233080 h 3233080"/>
                    <a:gd name="connsiteX3" fmla="*/ 1355685 w 1355685"/>
                    <a:gd name="connsiteY3" fmla="*/ 3233080 h 3233080"/>
                    <a:gd name="connsiteX4" fmla="*/ 743685 w 1355685"/>
                    <a:gd name="connsiteY4" fmla="*/ 3233080 h 3233080"/>
                    <a:gd name="connsiteX5" fmla="*/ 743685 w 1355685"/>
                    <a:gd name="connsiteY5" fmla="*/ 3233080 h 3233080"/>
                    <a:gd name="connsiteX6" fmla="*/ 616094 w 1355685"/>
                    <a:gd name="connsiteY6" fmla="*/ 1019791 h 3233080"/>
                    <a:gd name="connsiteX7" fmla="*/ 30418 w 1355685"/>
                    <a:gd name="connsiteY7" fmla="*/ 1411615 h 3233080"/>
                    <a:gd name="connsiteX8" fmla="*/ 188447 w 1355685"/>
                    <a:gd name="connsiteY8" fmla="*/ 1409 h 3233080"/>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54087 w 1557530"/>
                    <a:gd name="connsiteY0" fmla="*/ 2221 h 3138199"/>
                    <a:gd name="connsiteX1" fmla="*/ 1461837 w 1557530"/>
                    <a:gd name="connsiteY1" fmla="*/ 839849 h 3138199"/>
                    <a:gd name="connsiteX2" fmla="*/ 1557530 w 1557530"/>
                    <a:gd name="connsiteY2" fmla="*/ 3138199 h 3138199"/>
                    <a:gd name="connsiteX3" fmla="*/ 1557530 w 1557530"/>
                    <a:gd name="connsiteY3" fmla="*/ 3138199 h 3138199"/>
                    <a:gd name="connsiteX4" fmla="*/ 945530 w 1557530"/>
                    <a:gd name="connsiteY4" fmla="*/ 3138199 h 3138199"/>
                    <a:gd name="connsiteX5" fmla="*/ 945530 w 1557530"/>
                    <a:gd name="connsiteY5" fmla="*/ 3138199 h 3138199"/>
                    <a:gd name="connsiteX6" fmla="*/ 817939 w 1557530"/>
                    <a:gd name="connsiteY6" fmla="*/ 924910 h 3138199"/>
                    <a:gd name="connsiteX7" fmla="*/ 232263 w 1557530"/>
                    <a:gd name="connsiteY7" fmla="*/ 1316734 h 3138199"/>
                    <a:gd name="connsiteX8" fmla="*/ 454087 w 1557530"/>
                    <a:gd name="connsiteY8" fmla="*/ 2221 h 3138199"/>
                    <a:gd name="connsiteX0" fmla="*/ 458217 w 1561660"/>
                    <a:gd name="connsiteY0" fmla="*/ 54 h 3136032"/>
                    <a:gd name="connsiteX1" fmla="*/ 1465967 w 1561660"/>
                    <a:gd name="connsiteY1" fmla="*/ 837682 h 3136032"/>
                    <a:gd name="connsiteX2" fmla="*/ 1561660 w 1561660"/>
                    <a:gd name="connsiteY2" fmla="*/ 3136032 h 3136032"/>
                    <a:gd name="connsiteX3" fmla="*/ 1561660 w 1561660"/>
                    <a:gd name="connsiteY3" fmla="*/ 3136032 h 3136032"/>
                    <a:gd name="connsiteX4" fmla="*/ 949660 w 1561660"/>
                    <a:gd name="connsiteY4" fmla="*/ 3136032 h 3136032"/>
                    <a:gd name="connsiteX5" fmla="*/ 949660 w 1561660"/>
                    <a:gd name="connsiteY5" fmla="*/ 3136032 h 3136032"/>
                    <a:gd name="connsiteX6" fmla="*/ 822069 w 1561660"/>
                    <a:gd name="connsiteY6" fmla="*/ 922743 h 3136032"/>
                    <a:gd name="connsiteX7" fmla="*/ 236393 w 1561660"/>
                    <a:gd name="connsiteY7" fmla="*/ 1314567 h 3136032"/>
                    <a:gd name="connsiteX8" fmla="*/ 458217 w 1561660"/>
                    <a:gd name="connsiteY8" fmla="*/ 54 h 3136032"/>
                    <a:gd name="connsiteX0" fmla="*/ 458217 w 1561660"/>
                    <a:gd name="connsiteY0" fmla="*/ 53790 h 3189768"/>
                    <a:gd name="connsiteX1" fmla="*/ 1465967 w 1561660"/>
                    <a:gd name="connsiteY1" fmla="*/ 891418 h 3189768"/>
                    <a:gd name="connsiteX2" fmla="*/ 1561660 w 1561660"/>
                    <a:gd name="connsiteY2" fmla="*/ 3189768 h 3189768"/>
                    <a:gd name="connsiteX3" fmla="*/ 1561660 w 1561660"/>
                    <a:gd name="connsiteY3" fmla="*/ 3189768 h 3189768"/>
                    <a:gd name="connsiteX4" fmla="*/ 949660 w 1561660"/>
                    <a:gd name="connsiteY4" fmla="*/ 3189768 h 3189768"/>
                    <a:gd name="connsiteX5" fmla="*/ 949660 w 1561660"/>
                    <a:gd name="connsiteY5" fmla="*/ 3189768 h 3189768"/>
                    <a:gd name="connsiteX6" fmla="*/ 822069 w 1561660"/>
                    <a:gd name="connsiteY6" fmla="*/ 976479 h 3189768"/>
                    <a:gd name="connsiteX7" fmla="*/ 236393 w 1561660"/>
                    <a:gd name="connsiteY7" fmla="*/ 1368303 h 3189768"/>
                    <a:gd name="connsiteX8" fmla="*/ 458217 w 1561660"/>
                    <a:gd name="connsiteY8" fmla="*/ 53790 h 3189768"/>
                    <a:gd name="connsiteX0" fmla="*/ 473561 w 1577004"/>
                    <a:gd name="connsiteY0" fmla="*/ 53790 h 3189768"/>
                    <a:gd name="connsiteX1" fmla="*/ 1481311 w 1577004"/>
                    <a:gd name="connsiteY1" fmla="*/ 891418 h 3189768"/>
                    <a:gd name="connsiteX2" fmla="*/ 1577004 w 1577004"/>
                    <a:gd name="connsiteY2" fmla="*/ 3189768 h 3189768"/>
                    <a:gd name="connsiteX3" fmla="*/ 1577004 w 1577004"/>
                    <a:gd name="connsiteY3" fmla="*/ 3189768 h 3189768"/>
                    <a:gd name="connsiteX4" fmla="*/ 965004 w 1577004"/>
                    <a:gd name="connsiteY4" fmla="*/ 3189768 h 3189768"/>
                    <a:gd name="connsiteX5" fmla="*/ 965004 w 1577004"/>
                    <a:gd name="connsiteY5" fmla="*/ 3189768 h 3189768"/>
                    <a:gd name="connsiteX6" fmla="*/ 837413 w 1577004"/>
                    <a:gd name="connsiteY6" fmla="*/ 976479 h 3189768"/>
                    <a:gd name="connsiteX7" fmla="*/ 251737 w 1577004"/>
                    <a:gd name="connsiteY7" fmla="*/ 1368303 h 3189768"/>
                    <a:gd name="connsiteX8" fmla="*/ 473561 w 1577004"/>
                    <a:gd name="connsiteY8" fmla="*/ 53790 h 3189768"/>
                    <a:gd name="connsiteX0" fmla="*/ 473561 w 1577004"/>
                    <a:gd name="connsiteY0" fmla="*/ 46232 h 3182210"/>
                    <a:gd name="connsiteX1" fmla="*/ 1481311 w 1577004"/>
                    <a:gd name="connsiteY1" fmla="*/ 883860 h 3182210"/>
                    <a:gd name="connsiteX2" fmla="*/ 1577004 w 1577004"/>
                    <a:gd name="connsiteY2" fmla="*/ 3182210 h 3182210"/>
                    <a:gd name="connsiteX3" fmla="*/ 1577004 w 1577004"/>
                    <a:gd name="connsiteY3" fmla="*/ 3182210 h 3182210"/>
                    <a:gd name="connsiteX4" fmla="*/ 965004 w 1577004"/>
                    <a:gd name="connsiteY4" fmla="*/ 3182210 h 3182210"/>
                    <a:gd name="connsiteX5" fmla="*/ 965004 w 1577004"/>
                    <a:gd name="connsiteY5" fmla="*/ 3182210 h 3182210"/>
                    <a:gd name="connsiteX6" fmla="*/ 837413 w 1577004"/>
                    <a:gd name="connsiteY6" fmla="*/ 968921 h 3182210"/>
                    <a:gd name="connsiteX7" fmla="*/ 251737 w 1577004"/>
                    <a:gd name="connsiteY7" fmla="*/ 1360745 h 3182210"/>
                    <a:gd name="connsiteX8" fmla="*/ 473561 w 1577004"/>
                    <a:gd name="connsiteY8" fmla="*/ 46232 h 3182210"/>
                    <a:gd name="connsiteX0" fmla="*/ 473561 w 1577004"/>
                    <a:gd name="connsiteY0" fmla="*/ 77283 h 3213261"/>
                    <a:gd name="connsiteX1" fmla="*/ 1336258 w 1577004"/>
                    <a:gd name="connsiteY1" fmla="*/ 232848 h 3213261"/>
                    <a:gd name="connsiteX2" fmla="*/ 1481311 w 1577004"/>
                    <a:gd name="connsiteY2" fmla="*/ 914911 h 3213261"/>
                    <a:gd name="connsiteX3" fmla="*/ 1577004 w 1577004"/>
                    <a:gd name="connsiteY3" fmla="*/ 3213261 h 3213261"/>
                    <a:gd name="connsiteX4" fmla="*/ 1577004 w 1577004"/>
                    <a:gd name="connsiteY4" fmla="*/ 3213261 h 3213261"/>
                    <a:gd name="connsiteX5" fmla="*/ 965004 w 1577004"/>
                    <a:gd name="connsiteY5" fmla="*/ 3213261 h 3213261"/>
                    <a:gd name="connsiteX6" fmla="*/ 965004 w 1577004"/>
                    <a:gd name="connsiteY6" fmla="*/ 3213261 h 3213261"/>
                    <a:gd name="connsiteX7" fmla="*/ 837413 w 1577004"/>
                    <a:gd name="connsiteY7" fmla="*/ 999972 h 3213261"/>
                    <a:gd name="connsiteX8" fmla="*/ 251737 w 1577004"/>
                    <a:gd name="connsiteY8" fmla="*/ 1391796 h 3213261"/>
                    <a:gd name="connsiteX9" fmla="*/ 473561 w 1577004"/>
                    <a:gd name="connsiteY9" fmla="*/ 77283 h 3213261"/>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10211 h 3146189"/>
                    <a:gd name="connsiteX1" fmla="*/ 1481311 w 1577004"/>
                    <a:gd name="connsiteY1" fmla="*/ 847839 h 3146189"/>
                    <a:gd name="connsiteX2" fmla="*/ 1577004 w 1577004"/>
                    <a:gd name="connsiteY2" fmla="*/ 3146189 h 3146189"/>
                    <a:gd name="connsiteX3" fmla="*/ 1577004 w 1577004"/>
                    <a:gd name="connsiteY3" fmla="*/ 3146189 h 3146189"/>
                    <a:gd name="connsiteX4" fmla="*/ 965004 w 1577004"/>
                    <a:gd name="connsiteY4" fmla="*/ 3146189 h 3146189"/>
                    <a:gd name="connsiteX5" fmla="*/ 965004 w 1577004"/>
                    <a:gd name="connsiteY5" fmla="*/ 3146189 h 3146189"/>
                    <a:gd name="connsiteX6" fmla="*/ 837413 w 1577004"/>
                    <a:gd name="connsiteY6" fmla="*/ 932900 h 3146189"/>
                    <a:gd name="connsiteX7" fmla="*/ 251737 w 1577004"/>
                    <a:gd name="connsiteY7" fmla="*/ 1324724 h 3146189"/>
                    <a:gd name="connsiteX8" fmla="*/ 473561 w 1577004"/>
                    <a:gd name="connsiteY8" fmla="*/ 10211 h 3146189"/>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37413 w 1577004"/>
                    <a:gd name="connsiteY6" fmla="*/ 1004433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38277 w 1577004"/>
                    <a:gd name="connsiteY2" fmla="*/ 960324 h 3217722"/>
                    <a:gd name="connsiteX3" fmla="*/ 1577004 w 1577004"/>
                    <a:gd name="connsiteY3" fmla="*/ 3217722 h 3217722"/>
                    <a:gd name="connsiteX4" fmla="*/ 1577004 w 1577004"/>
                    <a:gd name="connsiteY4" fmla="*/ 3217722 h 3217722"/>
                    <a:gd name="connsiteX5" fmla="*/ 965004 w 1577004"/>
                    <a:gd name="connsiteY5" fmla="*/ 3217722 h 3217722"/>
                    <a:gd name="connsiteX6" fmla="*/ 965004 w 1577004"/>
                    <a:gd name="connsiteY6" fmla="*/ 3217722 h 3217722"/>
                    <a:gd name="connsiteX7" fmla="*/ 879944 w 1577004"/>
                    <a:gd name="connsiteY7" fmla="*/ 1068228 h 3217722"/>
                    <a:gd name="connsiteX8" fmla="*/ 251737 w 1577004"/>
                    <a:gd name="connsiteY8" fmla="*/ 1396257 h 3217722"/>
                    <a:gd name="connsiteX9" fmla="*/ 473561 w 1577004"/>
                    <a:gd name="connsiteY9" fmla="*/ 81744 h 3217722"/>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062 h 3144040"/>
                    <a:gd name="connsiteX1" fmla="*/ 1538277 w 1577004"/>
                    <a:gd name="connsiteY1" fmla="*/ 886642 h 3144040"/>
                    <a:gd name="connsiteX2" fmla="*/ 1577004 w 1577004"/>
                    <a:gd name="connsiteY2" fmla="*/ 3144040 h 3144040"/>
                    <a:gd name="connsiteX3" fmla="*/ 1577004 w 1577004"/>
                    <a:gd name="connsiteY3" fmla="*/ 3144040 h 3144040"/>
                    <a:gd name="connsiteX4" fmla="*/ 965004 w 1577004"/>
                    <a:gd name="connsiteY4" fmla="*/ 3144040 h 3144040"/>
                    <a:gd name="connsiteX5" fmla="*/ 965004 w 1577004"/>
                    <a:gd name="connsiteY5" fmla="*/ 3144040 h 3144040"/>
                    <a:gd name="connsiteX6" fmla="*/ 879944 w 1577004"/>
                    <a:gd name="connsiteY6" fmla="*/ 994546 h 3144040"/>
                    <a:gd name="connsiteX7" fmla="*/ 251737 w 1577004"/>
                    <a:gd name="connsiteY7" fmla="*/ 1322575 h 3144040"/>
                    <a:gd name="connsiteX8" fmla="*/ 473561 w 1577004"/>
                    <a:gd name="connsiteY8" fmla="*/ 8062 h 3144040"/>
                    <a:gd name="connsiteX0" fmla="*/ 473561 w 1577004"/>
                    <a:gd name="connsiteY0" fmla="*/ 16144 h 3152122"/>
                    <a:gd name="connsiteX1" fmla="*/ 1538277 w 1577004"/>
                    <a:gd name="connsiteY1" fmla="*/ 894724 h 3152122"/>
                    <a:gd name="connsiteX2" fmla="*/ 1577004 w 1577004"/>
                    <a:gd name="connsiteY2" fmla="*/ 3152122 h 3152122"/>
                    <a:gd name="connsiteX3" fmla="*/ 1577004 w 1577004"/>
                    <a:gd name="connsiteY3" fmla="*/ 3152122 h 3152122"/>
                    <a:gd name="connsiteX4" fmla="*/ 965004 w 1577004"/>
                    <a:gd name="connsiteY4" fmla="*/ 3152122 h 3152122"/>
                    <a:gd name="connsiteX5" fmla="*/ 965004 w 1577004"/>
                    <a:gd name="connsiteY5" fmla="*/ 3152122 h 3152122"/>
                    <a:gd name="connsiteX6" fmla="*/ 879944 w 1577004"/>
                    <a:gd name="connsiteY6" fmla="*/ 1002628 h 3152122"/>
                    <a:gd name="connsiteX7" fmla="*/ 251737 w 1577004"/>
                    <a:gd name="connsiteY7" fmla="*/ 1330657 h 3152122"/>
                    <a:gd name="connsiteX8" fmla="*/ 473561 w 1577004"/>
                    <a:gd name="connsiteY8" fmla="*/ 16144 h 3152122"/>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88521 w 1591964"/>
                    <a:gd name="connsiteY0" fmla="*/ 30120 h 3166098"/>
                    <a:gd name="connsiteX1" fmla="*/ 1553237 w 1591964"/>
                    <a:gd name="connsiteY1" fmla="*/ 908700 h 3166098"/>
                    <a:gd name="connsiteX2" fmla="*/ 1591964 w 1591964"/>
                    <a:gd name="connsiteY2" fmla="*/ 3166098 h 3166098"/>
                    <a:gd name="connsiteX3" fmla="*/ 1591964 w 1591964"/>
                    <a:gd name="connsiteY3" fmla="*/ 3166098 h 3166098"/>
                    <a:gd name="connsiteX4" fmla="*/ 979964 w 1591964"/>
                    <a:gd name="connsiteY4" fmla="*/ 3166098 h 3166098"/>
                    <a:gd name="connsiteX5" fmla="*/ 979964 w 1591964"/>
                    <a:gd name="connsiteY5" fmla="*/ 3166098 h 3166098"/>
                    <a:gd name="connsiteX6" fmla="*/ 894904 w 1591964"/>
                    <a:gd name="connsiteY6" fmla="*/ 1016604 h 3166098"/>
                    <a:gd name="connsiteX7" fmla="*/ 266697 w 1591964"/>
                    <a:gd name="connsiteY7" fmla="*/ 1344633 h 3166098"/>
                    <a:gd name="connsiteX8" fmla="*/ 488521 w 1591964"/>
                    <a:gd name="connsiteY8" fmla="*/ 30120 h 3166098"/>
                    <a:gd name="connsiteX0" fmla="*/ 488521 w 1591964"/>
                    <a:gd name="connsiteY0" fmla="*/ 9506 h 3145484"/>
                    <a:gd name="connsiteX1" fmla="*/ 1553237 w 1591964"/>
                    <a:gd name="connsiteY1" fmla="*/ 888086 h 3145484"/>
                    <a:gd name="connsiteX2" fmla="*/ 1591964 w 1591964"/>
                    <a:gd name="connsiteY2" fmla="*/ 3145484 h 3145484"/>
                    <a:gd name="connsiteX3" fmla="*/ 1591964 w 1591964"/>
                    <a:gd name="connsiteY3" fmla="*/ 3145484 h 3145484"/>
                    <a:gd name="connsiteX4" fmla="*/ 979964 w 1591964"/>
                    <a:gd name="connsiteY4" fmla="*/ 3145484 h 3145484"/>
                    <a:gd name="connsiteX5" fmla="*/ 979964 w 1591964"/>
                    <a:gd name="connsiteY5" fmla="*/ 3145484 h 3145484"/>
                    <a:gd name="connsiteX6" fmla="*/ 894904 w 1591964"/>
                    <a:gd name="connsiteY6" fmla="*/ 995990 h 3145484"/>
                    <a:gd name="connsiteX7" fmla="*/ 266697 w 1591964"/>
                    <a:gd name="connsiteY7" fmla="*/ 1324019 h 3145484"/>
                    <a:gd name="connsiteX8" fmla="*/ 488521 w 1591964"/>
                    <a:gd name="connsiteY8" fmla="*/ 9506 h 3145484"/>
                    <a:gd name="connsiteX0" fmla="*/ 496444 w 1599887"/>
                    <a:gd name="connsiteY0" fmla="*/ 9506 h 3145484"/>
                    <a:gd name="connsiteX1" fmla="*/ 1561160 w 1599887"/>
                    <a:gd name="connsiteY1" fmla="*/ 888086 h 3145484"/>
                    <a:gd name="connsiteX2" fmla="*/ 1599887 w 1599887"/>
                    <a:gd name="connsiteY2" fmla="*/ 3145484 h 3145484"/>
                    <a:gd name="connsiteX3" fmla="*/ 1599887 w 1599887"/>
                    <a:gd name="connsiteY3" fmla="*/ 3145484 h 3145484"/>
                    <a:gd name="connsiteX4" fmla="*/ 987887 w 1599887"/>
                    <a:gd name="connsiteY4" fmla="*/ 3145484 h 3145484"/>
                    <a:gd name="connsiteX5" fmla="*/ 987887 w 1599887"/>
                    <a:gd name="connsiteY5" fmla="*/ 3145484 h 3145484"/>
                    <a:gd name="connsiteX6" fmla="*/ 902827 w 1599887"/>
                    <a:gd name="connsiteY6" fmla="*/ 995990 h 3145484"/>
                    <a:gd name="connsiteX7" fmla="*/ 274620 w 1599887"/>
                    <a:gd name="connsiteY7" fmla="*/ 1324019 h 3145484"/>
                    <a:gd name="connsiteX8" fmla="*/ 496444 w 1599887"/>
                    <a:gd name="connsiteY8" fmla="*/ 9506 h 3145484"/>
                    <a:gd name="connsiteX0" fmla="*/ 503267 w 1597185"/>
                    <a:gd name="connsiteY0" fmla="*/ 5188 h 3203079"/>
                    <a:gd name="connsiteX1" fmla="*/ 1558458 w 1597185"/>
                    <a:gd name="connsiteY1" fmla="*/ 945681 h 3203079"/>
                    <a:gd name="connsiteX2" fmla="*/ 1597185 w 1597185"/>
                    <a:gd name="connsiteY2" fmla="*/ 3203079 h 3203079"/>
                    <a:gd name="connsiteX3" fmla="*/ 1597185 w 1597185"/>
                    <a:gd name="connsiteY3" fmla="*/ 3203079 h 3203079"/>
                    <a:gd name="connsiteX4" fmla="*/ 985185 w 1597185"/>
                    <a:gd name="connsiteY4" fmla="*/ 3203079 h 3203079"/>
                    <a:gd name="connsiteX5" fmla="*/ 985185 w 1597185"/>
                    <a:gd name="connsiteY5" fmla="*/ 3203079 h 3203079"/>
                    <a:gd name="connsiteX6" fmla="*/ 900125 w 1597185"/>
                    <a:gd name="connsiteY6" fmla="*/ 1053585 h 3203079"/>
                    <a:gd name="connsiteX7" fmla="*/ 271918 w 1597185"/>
                    <a:gd name="connsiteY7" fmla="*/ 1381614 h 3203079"/>
                    <a:gd name="connsiteX8" fmla="*/ 503267 w 1597185"/>
                    <a:gd name="connsiteY8" fmla="*/ 5188 h 3203079"/>
                    <a:gd name="connsiteX0" fmla="*/ 503267 w 1597185"/>
                    <a:gd name="connsiteY0" fmla="*/ 5413 h 3203304"/>
                    <a:gd name="connsiteX1" fmla="*/ 1558458 w 1597185"/>
                    <a:gd name="connsiteY1" fmla="*/ 945906 h 3203304"/>
                    <a:gd name="connsiteX2" fmla="*/ 1597185 w 1597185"/>
                    <a:gd name="connsiteY2" fmla="*/ 3203304 h 3203304"/>
                    <a:gd name="connsiteX3" fmla="*/ 1597185 w 1597185"/>
                    <a:gd name="connsiteY3" fmla="*/ 3203304 h 3203304"/>
                    <a:gd name="connsiteX4" fmla="*/ 985185 w 1597185"/>
                    <a:gd name="connsiteY4" fmla="*/ 3203304 h 3203304"/>
                    <a:gd name="connsiteX5" fmla="*/ 985185 w 1597185"/>
                    <a:gd name="connsiteY5" fmla="*/ 3203304 h 3203304"/>
                    <a:gd name="connsiteX6" fmla="*/ 900125 w 1597185"/>
                    <a:gd name="connsiteY6" fmla="*/ 1053810 h 3203304"/>
                    <a:gd name="connsiteX7" fmla="*/ 271918 w 1597185"/>
                    <a:gd name="connsiteY7" fmla="*/ 1381839 h 3203304"/>
                    <a:gd name="connsiteX8" fmla="*/ 503267 w 1597185"/>
                    <a:gd name="connsiteY8" fmla="*/ 5413 h 3203304"/>
                    <a:gd name="connsiteX0" fmla="*/ 644333 w 1552513"/>
                    <a:gd name="connsiteY0" fmla="*/ 4742 h 3216920"/>
                    <a:gd name="connsiteX1" fmla="*/ 1513786 w 1552513"/>
                    <a:gd name="connsiteY1" fmla="*/ 959522 h 3216920"/>
                    <a:gd name="connsiteX2" fmla="*/ 1552513 w 1552513"/>
                    <a:gd name="connsiteY2" fmla="*/ 3216920 h 3216920"/>
                    <a:gd name="connsiteX3" fmla="*/ 1552513 w 1552513"/>
                    <a:gd name="connsiteY3" fmla="*/ 3216920 h 3216920"/>
                    <a:gd name="connsiteX4" fmla="*/ 940513 w 1552513"/>
                    <a:gd name="connsiteY4" fmla="*/ 3216920 h 3216920"/>
                    <a:gd name="connsiteX5" fmla="*/ 940513 w 1552513"/>
                    <a:gd name="connsiteY5" fmla="*/ 3216920 h 3216920"/>
                    <a:gd name="connsiteX6" fmla="*/ 855453 w 1552513"/>
                    <a:gd name="connsiteY6" fmla="*/ 1067426 h 3216920"/>
                    <a:gd name="connsiteX7" fmla="*/ 227246 w 1552513"/>
                    <a:gd name="connsiteY7" fmla="*/ 1395455 h 3216920"/>
                    <a:gd name="connsiteX8" fmla="*/ 644333 w 1552513"/>
                    <a:gd name="connsiteY8" fmla="*/ 4742 h 3216920"/>
                    <a:gd name="connsiteX0" fmla="*/ 693588 w 1601768"/>
                    <a:gd name="connsiteY0" fmla="*/ 4742 h 3216920"/>
                    <a:gd name="connsiteX1" fmla="*/ 1563041 w 1601768"/>
                    <a:gd name="connsiteY1" fmla="*/ 959522 h 3216920"/>
                    <a:gd name="connsiteX2" fmla="*/ 1601768 w 1601768"/>
                    <a:gd name="connsiteY2" fmla="*/ 3216920 h 3216920"/>
                    <a:gd name="connsiteX3" fmla="*/ 1601768 w 1601768"/>
                    <a:gd name="connsiteY3" fmla="*/ 3216920 h 3216920"/>
                    <a:gd name="connsiteX4" fmla="*/ 989768 w 1601768"/>
                    <a:gd name="connsiteY4" fmla="*/ 3216920 h 3216920"/>
                    <a:gd name="connsiteX5" fmla="*/ 989768 w 1601768"/>
                    <a:gd name="connsiteY5" fmla="*/ 3216920 h 3216920"/>
                    <a:gd name="connsiteX6" fmla="*/ 904708 w 1601768"/>
                    <a:gd name="connsiteY6" fmla="*/ 1067426 h 3216920"/>
                    <a:gd name="connsiteX7" fmla="*/ 276501 w 1601768"/>
                    <a:gd name="connsiteY7" fmla="*/ 1395455 h 3216920"/>
                    <a:gd name="connsiteX8" fmla="*/ 693588 w 1601768"/>
                    <a:gd name="connsiteY8" fmla="*/ 4742 h 3216920"/>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119 h 3212297"/>
                    <a:gd name="connsiteX1" fmla="*/ 1563041 w 1601768"/>
                    <a:gd name="connsiteY1" fmla="*/ 954899 h 3212297"/>
                    <a:gd name="connsiteX2" fmla="*/ 1601768 w 1601768"/>
                    <a:gd name="connsiteY2" fmla="*/ 3212297 h 3212297"/>
                    <a:gd name="connsiteX3" fmla="*/ 1601768 w 1601768"/>
                    <a:gd name="connsiteY3" fmla="*/ 3212297 h 3212297"/>
                    <a:gd name="connsiteX4" fmla="*/ 989768 w 1601768"/>
                    <a:gd name="connsiteY4" fmla="*/ 3212297 h 3212297"/>
                    <a:gd name="connsiteX5" fmla="*/ 989768 w 1601768"/>
                    <a:gd name="connsiteY5" fmla="*/ 3212297 h 3212297"/>
                    <a:gd name="connsiteX6" fmla="*/ 904708 w 1601768"/>
                    <a:gd name="connsiteY6" fmla="*/ 1062803 h 3212297"/>
                    <a:gd name="connsiteX7" fmla="*/ 276501 w 1601768"/>
                    <a:gd name="connsiteY7" fmla="*/ 1390832 h 3212297"/>
                    <a:gd name="connsiteX8" fmla="*/ 693588 w 1601768"/>
                    <a:gd name="connsiteY8" fmla="*/ 119 h 32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68" h="3212297">
                      <a:moveTo>
                        <a:pt x="693588" y="119"/>
                      </a:moveTo>
                      <a:cubicBezTo>
                        <a:pt x="979449" y="3664"/>
                        <a:pt x="1431633" y="-71482"/>
                        <a:pt x="1563041" y="954899"/>
                      </a:cubicBezTo>
                      <a:lnTo>
                        <a:pt x="1601768" y="3212297"/>
                      </a:lnTo>
                      <a:lnTo>
                        <a:pt x="1601768" y="3212297"/>
                      </a:lnTo>
                      <a:lnTo>
                        <a:pt x="989768" y="3212297"/>
                      </a:lnTo>
                      <a:lnTo>
                        <a:pt x="989768" y="3212297"/>
                      </a:lnTo>
                      <a:cubicBezTo>
                        <a:pt x="961415" y="2495799"/>
                        <a:pt x="964958" y="1779301"/>
                        <a:pt x="904708" y="1062803"/>
                      </a:cubicBezTo>
                      <a:cubicBezTo>
                        <a:pt x="781622" y="431278"/>
                        <a:pt x="46520" y="738644"/>
                        <a:pt x="276501" y="1390832"/>
                      </a:cubicBezTo>
                      <a:cubicBezTo>
                        <a:pt x="-283870" y="827698"/>
                        <a:pt x="84955" y="-9337"/>
                        <a:pt x="693588" y="1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 name="Frame 1">
                <a:extLst>
                  <a:ext uri="{FF2B5EF4-FFF2-40B4-BE49-F238E27FC236}">
                    <a16:creationId xmlns:a16="http://schemas.microsoft.com/office/drawing/2014/main" id="{46F8C611-9F9C-4E95-B540-949F6EB3DBE6}"/>
                  </a:ext>
                </a:extLst>
              </p:cNvPr>
              <p:cNvSpPr/>
              <p:nvPr/>
            </p:nvSpPr>
            <p:spPr>
              <a:xfrm>
                <a:off x="3459679" y="2564932"/>
                <a:ext cx="981073" cy="1325555"/>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16" name="Oval 21">
                <a:extLst>
                  <a:ext uri="{FF2B5EF4-FFF2-40B4-BE49-F238E27FC236}">
                    <a16:creationId xmlns:a16="http://schemas.microsoft.com/office/drawing/2014/main" id="{6757C92D-147D-4158-917E-4FCD085268D7}"/>
                  </a:ext>
                </a:extLst>
              </p:cNvPr>
              <p:cNvSpPr/>
              <p:nvPr/>
            </p:nvSpPr>
            <p:spPr>
              <a:xfrm rot="14306008">
                <a:off x="5552875" y="2870125"/>
                <a:ext cx="1064408" cy="87730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1" name="Freeform: Shape 50">
              <a:extLst>
                <a:ext uri="{FF2B5EF4-FFF2-40B4-BE49-F238E27FC236}">
                  <a16:creationId xmlns:a16="http://schemas.microsoft.com/office/drawing/2014/main" id="{8CA6AA8E-9E29-41E7-9712-0BE1F582DD62}"/>
                </a:ext>
              </a:extLst>
            </p:cNvPr>
            <p:cNvSpPr/>
            <p:nvPr/>
          </p:nvSpPr>
          <p:spPr>
            <a:xfrm>
              <a:off x="9595163" y="303534"/>
              <a:ext cx="347365" cy="451246"/>
            </a:xfrm>
            <a:custGeom>
              <a:avLst/>
              <a:gdLst/>
              <a:ahLst/>
              <a:cxnLst/>
              <a:rect l="l" t="t" r="r" b="b"/>
              <a:pathLst>
                <a:path w="347365" h="451246">
                  <a:moveTo>
                    <a:pt x="170260" y="0"/>
                  </a:moveTo>
                  <a:cubicBezTo>
                    <a:pt x="202605" y="0"/>
                    <a:pt x="231131" y="5209"/>
                    <a:pt x="255836" y="15627"/>
                  </a:cubicBezTo>
                  <a:cubicBezTo>
                    <a:pt x="280541" y="26045"/>
                    <a:pt x="299542" y="41374"/>
                    <a:pt x="312837" y="61614"/>
                  </a:cubicBezTo>
                  <a:cubicBezTo>
                    <a:pt x="326132" y="81855"/>
                    <a:pt x="333276" y="104775"/>
                    <a:pt x="334268" y="130373"/>
                  </a:cubicBezTo>
                  <a:lnTo>
                    <a:pt x="278904" y="134540"/>
                  </a:lnTo>
                  <a:cubicBezTo>
                    <a:pt x="275928" y="106957"/>
                    <a:pt x="265857" y="86121"/>
                    <a:pt x="248692" y="72032"/>
                  </a:cubicBezTo>
                  <a:cubicBezTo>
                    <a:pt x="231527" y="57943"/>
                    <a:pt x="206177" y="50899"/>
                    <a:pt x="172641" y="50899"/>
                  </a:cubicBezTo>
                  <a:cubicBezTo>
                    <a:pt x="137716" y="50899"/>
                    <a:pt x="112266" y="57298"/>
                    <a:pt x="96292" y="70098"/>
                  </a:cubicBezTo>
                  <a:cubicBezTo>
                    <a:pt x="80318" y="82897"/>
                    <a:pt x="72331" y="98325"/>
                    <a:pt x="72331" y="116383"/>
                  </a:cubicBezTo>
                  <a:cubicBezTo>
                    <a:pt x="72331" y="132060"/>
                    <a:pt x="77986" y="144958"/>
                    <a:pt x="89297" y="155079"/>
                  </a:cubicBezTo>
                  <a:cubicBezTo>
                    <a:pt x="100410" y="165199"/>
                    <a:pt x="129431" y="175567"/>
                    <a:pt x="176362" y="186184"/>
                  </a:cubicBezTo>
                  <a:cubicBezTo>
                    <a:pt x="223292" y="196800"/>
                    <a:pt x="255489" y="206077"/>
                    <a:pt x="272951" y="214014"/>
                  </a:cubicBezTo>
                  <a:cubicBezTo>
                    <a:pt x="298351" y="225722"/>
                    <a:pt x="317104" y="240555"/>
                    <a:pt x="329208" y="258514"/>
                  </a:cubicBezTo>
                  <a:cubicBezTo>
                    <a:pt x="341313" y="276473"/>
                    <a:pt x="347365" y="297160"/>
                    <a:pt x="347365" y="320575"/>
                  </a:cubicBezTo>
                  <a:cubicBezTo>
                    <a:pt x="347365" y="343793"/>
                    <a:pt x="340718" y="365670"/>
                    <a:pt x="327422" y="386209"/>
                  </a:cubicBezTo>
                  <a:cubicBezTo>
                    <a:pt x="314127" y="406747"/>
                    <a:pt x="295027" y="422721"/>
                    <a:pt x="270123" y="434131"/>
                  </a:cubicBezTo>
                  <a:cubicBezTo>
                    <a:pt x="245220" y="445541"/>
                    <a:pt x="217190" y="451246"/>
                    <a:pt x="186036" y="451246"/>
                  </a:cubicBezTo>
                  <a:cubicBezTo>
                    <a:pt x="146547" y="451246"/>
                    <a:pt x="113457" y="445492"/>
                    <a:pt x="86767" y="433982"/>
                  </a:cubicBezTo>
                  <a:cubicBezTo>
                    <a:pt x="60077" y="422473"/>
                    <a:pt x="39142" y="405159"/>
                    <a:pt x="23962" y="382041"/>
                  </a:cubicBezTo>
                  <a:cubicBezTo>
                    <a:pt x="8781" y="358923"/>
                    <a:pt x="794" y="332779"/>
                    <a:pt x="0" y="303609"/>
                  </a:cubicBezTo>
                  <a:lnTo>
                    <a:pt x="54472" y="298846"/>
                  </a:lnTo>
                  <a:cubicBezTo>
                    <a:pt x="57051" y="320675"/>
                    <a:pt x="63054" y="338584"/>
                    <a:pt x="72480" y="352573"/>
                  </a:cubicBezTo>
                  <a:cubicBezTo>
                    <a:pt x="81906" y="366563"/>
                    <a:pt x="96540" y="377874"/>
                    <a:pt x="116384" y="386506"/>
                  </a:cubicBezTo>
                  <a:cubicBezTo>
                    <a:pt x="136228" y="395138"/>
                    <a:pt x="158552" y="399454"/>
                    <a:pt x="183357" y="399454"/>
                  </a:cubicBezTo>
                  <a:cubicBezTo>
                    <a:pt x="205383" y="399454"/>
                    <a:pt x="224830" y="396180"/>
                    <a:pt x="241697" y="389632"/>
                  </a:cubicBezTo>
                  <a:cubicBezTo>
                    <a:pt x="258565" y="383083"/>
                    <a:pt x="271116" y="374104"/>
                    <a:pt x="279351" y="362694"/>
                  </a:cubicBezTo>
                  <a:cubicBezTo>
                    <a:pt x="287586" y="351284"/>
                    <a:pt x="291704" y="338832"/>
                    <a:pt x="291704" y="325338"/>
                  </a:cubicBezTo>
                  <a:cubicBezTo>
                    <a:pt x="291704" y="311646"/>
                    <a:pt x="287735" y="299690"/>
                    <a:pt x="279797" y="289470"/>
                  </a:cubicBezTo>
                  <a:cubicBezTo>
                    <a:pt x="271860" y="279251"/>
                    <a:pt x="258763" y="270668"/>
                    <a:pt x="240507" y="263723"/>
                  </a:cubicBezTo>
                  <a:cubicBezTo>
                    <a:pt x="228799" y="259159"/>
                    <a:pt x="202903" y="252065"/>
                    <a:pt x="162818" y="242441"/>
                  </a:cubicBezTo>
                  <a:cubicBezTo>
                    <a:pt x="122734" y="232816"/>
                    <a:pt x="94655" y="223738"/>
                    <a:pt x="78582" y="215205"/>
                  </a:cubicBezTo>
                  <a:cubicBezTo>
                    <a:pt x="57746" y="204291"/>
                    <a:pt x="42218" y="190748"/>
                    <a:pt x="31998" y="174575"/>
                  </a:cubicBezTo>
                  <a:cubicBezTo>
                    <a:pt x="21779" y="158402"/>
                    <a:pt x="16669" y="140295"/>
                    <a:pt x="16669" y="120253"/>
                  </a:cubicBezTo>
                  <a:cubicBezTo>
                    <a:pt x="16669" y="98226"/>
                    <a:pt x="22920" y="77638"/>
                    <a:pt x="35422" y="58489"/>
                  </a:cubicBezTo>
                  <a:cubicBezTo>
                    <a:pt x="47923" y="39340"/>
                    <a:pt x="66179" y="24804"/>
                    <a:pt x="90190" y="14882"/>
                  </a:cubicBezTo>
                  <a:cubicBezTo>
                    <a:pt x="114201" y="4961"/>
                    <a:pt x="140891" y="0"/>
                    <a:pt x="17026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378667F9-F6C4-4419-8FE3-8B482EB331F2}"/>
                </a:ext>
              </a:extLst>
            </p:cNvPr>
            <p:cNvSpPr/>
            <p:nvPr/>
          </p:nvSpPr>
          <p:spPr>
            <a:xfrm>
              <a:off x="10044898" y="318416"/>
              <a:ext cx="345876" cy="436364"/>
            </a:xfrm>
            <a:custGeom>
              <a:avLst/>
              <a:gdLst/>
              <a:ahLst/>
              <a:cxnLst/>
              <a:rect l="l" t="t" r="r" b="b"/>
              <a:pathLst>
                <a:path w="345876" h="436364">
                  <a:moveTo>
                    <a:pt x="0" y="0"/>
                  </a:moveTo>
                  <a:lnTo>
                    <a:pt x="345876" y="0"/>
                  </a:lnTo>
                  <a:lnTo>
                    <a:pt x="345876" y="51495"/>
                  </a:lnTo>
                  <a:lnTo>
                    <a:pt x="201513" y="51495"/>
                  </a:lnTo>
                  <a:lnTo>
                    <a:pt x="201513" y="436364"/>
                  </a:lnTo>
                  <a:lnTo>
                    <a:pt x="143768" y="436364"/>
                  </a:lnTo>
                  <a:lnTo>
                    <a:pt x="143768" y="51495"/>
                  </a:lnTo>
                  <a:lnTo>
                    <a:pt x="0" y="5149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D08C5732-6D29-4362-9EC1-5C066E6CC668}"/>
                </a:ext>
              </a:extLst>
            </p:cNvPr>
            <p:cNvSpPr/>
            <p:nvPr/>
          </p:nvSpPr>
          <p:spPr>
            <a:xfrm>
              <a:off x="10531244" y="318416"/>
              <a:ext cx="325636" cy="436364"/>
            </a:xfrm>
            <a:custGeom>
              <a:avLst/>
              <a:gdLst/>
              <a:ahLst/>
              <a:cxnLst/>
              <a:rect l="l" t="t" r="r" b="b"/>
              <a:pathLst>
                <a:path w="325636" h="436364">
                  <a:moveTo>
                    <a:pt x="0" y="0"/>
                  </a:moveTo>
                  <a:lnTo>
                    <a:pt x="315516" y="0"/>
                  </a:lnTo>
                  <a:lnTo>
                    <a:pt x="315516" y="51495"/>
                  </a:lnTo>
                  <a:lnTo>
                    <a:pt x="57746" y="51495"/>
                  </a:lnTo>
                  <a:lnTo>
                    <a:pt x="57746" y="185142"/>
                  </a:lnTo>
                  <a:lnTo>
                    <a:pt x="299145" y="185142"/>
                  </a:lnTo>
                  <a:lnTo>
                    <a:pt x="299145" y="236339"/>
                  </a:lnTo>
                  <a:lnTo>
                    <a:pt x="57746" y="236339"/>
                  </a:lnTo>
                  <a:lnTo>
                    <a:pt x="57746" y="384870"/>
                  </a:lnTo>
                  <a:lnTo>
                    <a:pt x="325636" y="384870"/>
                  </a:lnTo>
                  <a:lnTo>
                    <a:pt x="325636" y="436364"/>
                  </a:lnTo>
                  <a:lnTo>
                    <a:pt x="0" y="43636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A7B260B-9565-466B-9DAF-DEDB3903459A}"/>
                </a:ext>
              </a:extLst>
            </p:cNvPr>
            <p:cNvSpPr/>
            <p:nvPr/>
          </p:nvSpPr>
          <p:spPr>
            <a:xfrm>
              <a:off x="11020358" y="302770"/>
              <a:ext cx="416421" cy="436364"/>
            </a:xfrm>
            <a:custGeom>
              <a:avLst/>
              <a:gdLst/>
              <a:ahLst/>
              <a:cxnLst/>
              <a:rect l="l" t="t" r="r" b="b"/>
              <a:pathLst>
                <a:path w="416421" h="436364">
                  <a:moveTo>
                    <a:pt x="0" y="0"/>
                  </a:moveTo>
                  <a:lnTo>
                    <a:pt x="86916" y="0"/>
                  </a:lnTo>
                  <a:lnTo>
                    <a:pt x="190202" y="308967"/>
                  </a:lnTo>
                  <a:cubicBezTo>
                    <a:pt x="199727" y="337741"/>
                    <a:pt x="206673" y="359271"/>
                    <a:pt x="211038" y="373559"/>
                  </a:cubicBezTo>
                  <a:cubicBezTo>
                    <a:pt x="215999" y="357684"/>
                    <a:pt x="223738" y="334367"/>
                    <a:pt x="234255" y="303609"/>
                  </a:cubicBezTo>
                  <a:lnTo>
                    <a:pt x="338733" y="0"/>
                  </a:lnTo>
                  <a:lnTo>
                    <a:pt x="416421" y="0"/>
                  </a:lnTo>
                  <a:lnTo>
                    <a:pt x="416421" y="436364"/>
                  </a:lnTo>
                  <a:lnTo>
                    <a:pt x="360759" y="436364"/>
                  </a:lnTo>
                  <a:lnTo>
                    <a:pt x="360759" y="71140"/>
                  </a:lnTo>
                  <a:lnTo>
                    <a:pt x="233958" y="436364"/>
                  </a:lnTo>
                  <a:lnTo>
                    <a:pt x="181868" y="436364"/>
                  </a:lnTo>
                  <a:lnTo>
                    <a:pt x="55662" y="64889"/>
                  </a:lnTo>
                  <a:lnTo>
                    <a:pt x="55662" y="436364"/>
                  </a:lnTo>
                  <a:lnTo>
                    <a:pt x="0" y="43636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2C2B4F85-80A1-4571-86C2-2D5BB0018D0F}"/>
              </a:ext>
            </a:extLst>
          </p:cNvPr>
          <p:cNvGrpSpPr/>
          <p:nvPr/>
        </p:nvGrpSpPr>
        <p:grpSpPr>
          <a:xfrm>
            <a:off x="623570" y="2617380"/>
            <a:ext cx="3099953" cy="4257267"/>
            <a:chOff x="588974" y="2600732"/>
            <a:chExt cx="3099953" cy="4257267"/>
          </a:xfrm>
        </p:grpSpPr>
        <p:sp>
          <p:nvSpPr>
            <p:cNvPr id="63" name="Rectangle 62">
              <a:extLst>
                <a:ext uri="{FF2B5EF4-FFF2-40B4-BE49-F238E27FC236}">
                  <a16:creationId xmlns:a16="http://schemas.microsoft.com/office/drawing/2014/main" id="{8C1129B5-3FE6-452F-AB9E-D58198E61D83}"/>
                </a:ext>
              </a:extLst>
            </p:cNvPr>
            <p:cNvSpPr/>
            <p:nvPr/>
          </p:nvSpPr>
          <p:spPr>
            <a:xfrm>
              <a:off x="588974" y="2600732"/>
              <a:ext cx="717093" cy="4257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AE75A59-E0DA-4777-B20F-A56574D65162}"/>
                </a:ext>
              </a:extLst>
            </p:cNvPr>
            <p:cNvSpPr/>
            <p:nvPr/>
          </p:nvSpPr>
          <p:spPr>
            <a:xfrm>
              <a:off x="1367753" y="2600732"/>
              <a:ext cx="717093" cy="4257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B91A189-32A1-46E0-A88C-E6804FB4D533}"/>
                </a:ext>
              </a:extLst>
            </p:cNvPr>
            <p:cNvSpPr/>
            <p:nvPr/>
          </p:nvSpPr>
          <p:spPr>
            <a:xfrm>
              <a:off x="2146532" y="2600732"/>
              <a:ext cx="717093" cy="42572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52DF06D-6E2B-47F5-ADEC-2BFFFED57271}"/>
                </a:ext>
              </a:extLst>
            </p:cNvPr>
            <p:cNvSpPr/>
            <p:nvPr/>
          </p:nvSpPr>
          <p:spPr>
            <a:xfrm>
              <a:off x="2971834" y="2600732"/>
              <a:ext cx="717093" cy="4257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7DDBB2B-4063-43DC-A9EF-5FB8506A0C3B}"/>
              </a:ext>
            </a:extLst>
          </p:cNvPr>
          <p:cNvGrpSpPr/>
          <p:nvPr/>
        </p:nvGrpSpPr>
        <p:grpSpPr>
          <a:xfrm>
            <a:off x="5069456" y="1181704"/>
            <a:ext cx="6125837" cy="825755"/>
            <a:chOff x="1848112" y="1575921"/>
            <a:chExt cx="5365516" cy="769441"/>
          </a:xfrm>
        </p:grpSpPr>
        <p:sp>
          <p:nvSpPr>
            <p:cNvPr id="49" name="TextBox 48">
              <a:extLst>
                <a:ext uri="{FF2B5EF4-FFF2-40B4-BE49-F238E27FC236}">
                  <a16:creationId xmlns:a16="http://schemas.microsoft.com/office/drawing/2014/main" id="{7695C4C9-392A-4760-B834-CBF79D224C14}"/>
                </a:ext>
              </a:extLst>
            </p:cNvPr>
            <p:cNvSpPr txBox="1"/>
            <p:nvPr/>
          </p:nvSpPr>
          <p:spPr>
            <a:xfrm>
              <a:off x="2705936" y="1789403"/>
              <a:ext cx="4507692" cy="473198"/>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AIM of the project</a:t>
              </a:r>
              <a:endParaRPr lang="ko-KR" altLang="en-US" sz="27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89D54CF2-BFF9-4155-8F84-E8CDA23385D3}"/>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01</a:t>
              </a:r>
              <a:endParaRPr lang="ko-KR" altLang="en-US" sz="4400" b="1"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60A2E103-1894-4A34-91BF-85AF17683C07}"/>
              </a:ext>
            </a:extLst>
          </p:cNvPr>
          <p:cNvGrpSpPr/>
          <p:nvPr/>
        </p:nvGrpSpPr>
        <p:grpSpPr>
          <a:xfrm>
            <a:off x="5069455" y="5957738"/>
            <a:ext cx="6125837" cy="769441"/>
            <a:chOff x="1848112" y="1575921"/>
            <a:chExt cx="5365516" cy="934873"/>
          </a:xfrm>
        </p:grpSpPr>
        <p:sp>
          <p:nvSpPr>
            <p:cNvPr id="58" name="TextBox 57">
              <a:extLst>
                <a:ext uri="{FF2B5EF4-FFF2-40B4-BE49-F238E27FC236}">
                  <a16:creationId xmlns:a16="http://schemas.microsoft.com/office/drawing/2014/main" id="{64BADDC2-8F98-4918-8AA6-1E918842BCD7}"/>
                </a:ext>
              </a:extLst>
            </p:cNvPr>
            <p:cNvSpPr txBox="1"/>
            <p:nvPr/>
          </p:nvSpPr>
          <p:spPr>
            <a:xfrm>
              <a:off x="2705936" y="1789403"/>
              <a:ext cx="4507692" cy="617016"/>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Concluding remarks</a:t>
              </a:r>
              <a:endParaRPr lang="ko-KR" altLang="en-US" sz="2700" b="1"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FA5EF6AB-2431-4505-BBD6-6FEF152B0E81}"/>
                </a:ext>
              </a:extLst>
            </p:cNvPr>
            <p:cNvSpPr txBox="1"/>
            <p:nvPr/>
          </p:nvSpPr>
          <p:spPr>
            <a:xfrm>
              <a:off x="1848112" y="1575921"/>
              <a:ext cx="958096" cy="934873"/>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07</a:t>
              </a:r>
              <a:endParaRPr lang="ko-KR" altLang="en-US" sz="4400" b="1" dirty="0">
                <a:solidFill>
                  <a:schemeClr val="tx1">
                    <a:lumMod val="75000"/>
                    <a:lumOff val="25000"/>
                  </a:schemeClr>
                </a:solidFill>
                <a:cs typeface="Arial" pitchFamily="34" charset="0"/>
              </a:endParaRPr>
            </a:p>
          </p:txBody>
        </p:sp>
      </p:grpSp>
      <p:grpSp>
        <p:nvGrpSpPr>
          <p:cNvPr id="62" name="Group 61">
            <a:extLst>
              <a:ext uri="{FF2B5EF4-FFF2-40B4-BE49-F238E27FC236}">
                <a16:creationId xmlns:a16="http://schemas.microsoft.com/office/drawing/2014/main" id="{98730E24-BA83-4BA6-90D7-8E6100962C15}"/>
              </a:ext>
            </a:extLst>
          </p:cNvPr>
          <p:cNvGrpSpPr/>
          <p:nvPr/>
        </p:nvGrpSpPr>
        <p:grpSpPr>
          <a:xfrm>
            <a:off x="5069455" y="5129553"/>
            <a:ext cx="6125837" cy="769441"/>
            <a:chOff x="1848112" y="1575921"/>
            <a:chExt cx="5365516" cy="934873"/>
          </a:xfrm>
        </p:grpSpPr>
        <p:sp>
          <p:nvSpPr>
            <p:cNvPr id="69" name="TextBox 68">
              <a:extLst>
                <a:ext uri="{FF2B5EF4-FFF2-40B4-BE49-F238E27FC236}">
                  <a16:creationId xmlns:a16="http://schemas.microsoft.com/office/drawing/2014/main" id="{2F67B38D-4A1C-4EDE-B66D-FD3B8F589094}"/>
                </a:ext>
              </a:extLst>
            </p:cNvPr>
            <p:cNvSpPr txBox="1"/>
            <p:nvPr/>
          </p:nvSpPr>
          <p:spPr>
            <a:xfrm>
              <a:off x="2705936" y="1789403"/>
              <a:ext cx="4507692" cy="617016"/>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Future scope</a:t>
              </a:r>
              <a:endParaRPr lang="ko-KR" altLang="en-US" sz="2700" b="1"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71B58585-DA6E-4E74-899E-0F32987B67EB}"/>
                </a:ext>
              </a:extLst>
            </p:cNvPr>
            <p:cNvSpPr txBox="1"/>
            <p:nvPr/>
          </p:nvSpPr>
          <p:spPr>
            <a:xfrm>
              <a:off x="1848112" y="1575921"/>
              <a:ext cx="958096" cy="934873"/>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06</a:t>
              </a:r>
              <a:endParaRPr lang="ko-KR" altLang="en-US" sz="4400" b="1" dirty="0">
                <a:solidFill>
                  <a:schemeClr val="tx1">
                    <a:lumMod val="75000"/>
                    <a:lumOff val="25000"/>
                  </a:schemeClr>
                </a:solidFill>
                <a:cs typeface="Arial" pitchFamily="34" charset="0"/>
              </a:endParaRPr>
            </a:p>
          </p:txBody>
        </p:sp>
      </p:grpSp>
      <p:sp>
        <p:nvSpPr>
          <p:cNvPr id="2" name="TextBox 1">
            <a:extLst>
              <a:ext uri="{FF2B5EF4-FFF2-40B4-BE49-F238E27FC236}">
                <a16:creationId xmlns:a16="http://schemas.microsoft.com/office/drawing/2014/main" id="{5A85FFC6-E87A-4A9D-B213-74BCCAB04E3E}"/>
              </a:ext>
            </a:extLst>
          </p:cNvPr>
          <p:cNvSpPr txBox="1"/>
          <p:nvPr/>
        </p:nvSpPr>
        <p:spPr>
          <a:xfrm>
            <a:off x="631149" y="2006230"/>
            <a:ext cx="3099957" cy="584775"/>
          </a:xfrm>
          <a:prstGeom prst="rect">
            <a:avLst/>
          </a:prstGeom>
          <a:solidFill>
            <a:srgbClr val="4CAF50"/>
          </a:solidFill>
        </p:spPr>
        <p:txBody>
          <a:bodyPr wrap="square" rtlCol="0">
            <a:spAutoFit/>
          </a:bodyPr>
          <a:lstStyle/>
          <a:p>
            <a:pPr algn="ctr"/>
            <a:r>
              <a:rPr lang="en-US" sz="3200" dirty="0">
                <a:solidFill>
                  <a:schemeClr val="bg1"/>
                </a:solidFill>
              </a:rPr>
              <a:t>CHAT</a:t>
            </a:r>
            <a:endParaRPr lang="en-IN" dirty="0">
              <a:solidFill>
                <a:schemeClr val="bg1"/>
              </a:solidFill>
            </a:endParaRPr>
          </a:p>
        </p:txBody>
      </p:sp>
    </p:spTree>
    <p:extLst>
      <p:ext uri="{BB962C8B-B14F-4D97-AF65-F5344CB8AC3E}">
        <p14:creationId xmlns:p14="http://schemas.microsoft.com/office/powerpoint/2010/main" val="142419522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Introduction</a:t>
            </a:r>
          </a:p>
        </p:txBody>
      </p:sp>
      <p:sp>
        <p:nvSpPr>
          <p:cNvPr id="3" name="Rectangle 2">
            <a:extLst>
              <a:ext uri="{FF2B5EF4-FFF2-40B4-BE49-F238E27FC236}">
                <a16:creationId xmlns:a16="http://schemas.microsoft.com/office/drawing/2014/main" id="{55C9753E-6800-4773-8FEC-13D6096A8F9A}"/>
              </a:ext>
            </a:extLst>
          </p:cNvPr>
          <p:cNvSpPr/>
          <p:nvPr/>
        </p:nvSpPr>
        <p:spPr>
          <a:xfrm>
            <a:off x="966857" y="2220756"/>
            <a:ext cx="505258" cy="5052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 name="Rectangle 3">
            <a:extLst>
              <a:ext uri="{FF2B5EF4-FFF2-40B4-BE49-F238E27FC236}">
                <a16:creationId xmlns:a16="http://schemas.microsoft.com/office/drawing/2014/main" id="{6EB7D979-4E52-424C-B95E-4D558E7E247B}"/>
              </a:ext>
            </a:extLst>
          </p:cNvPr>
          <p:cNvSpPr/>
          <p:nvPr/>
        </p:nvSpPr>
        <p:spPr>
          <a:xfrm>
            <a:off x="966856" y="2983607"/>
            <a:ext cx="505258" cy="5052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Rectangle 4">
            <a:extLst>
              <a:ext uri="{FF2B5EF4-FFF2-40B4-BE49-F238E27FC236}">
                <a16:creationId xmlns:a16="http://schemas.microsoft.com/office/drawing/2014/main" id="{0C2452B3-65ED-48AE-B171-86EAD445C293}"/>
              </a:ext>
            </a:extLst>
          </p:cNvPr>
          <p:cNvSpPr/>
          <p:nvPr/>
        </p:nvSpPr>
        <p:spPr>
          <a:xfrm>
            <a:off x="966857" y="3746458"/>
            <a:ext cx="505258" cy="5052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ectangle 5">
            <a:extLst>
              <a:ext uri="{FF2B5EF4-FFF2-40B4-BE49-F238E27FC236}">
                <a16:creationId xmlns:a16="http://schemas.microsoft.com/office/drawing/2014/main" id="{36809F6A-6C15-4436-928E-D3D07C8738BF}"/>
              </a:ext>
            </a:extLst>
          </p:cNvPr>
          <p:cNvSpPr/>
          <p:nvPr/>
        </p:nvSpPr>
        <p:spPr>
          <a:xfrm>
            <a:off x="966858" y="4509309"/>
            <a:ext cx="505258" cy="505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ectangle 6">
            <a:extLst>
              <a:ext uri="{FF2B5EF4-FFF2-40B4-BE49-F238E27FC236}">
                <a16:creationId xmlns:a16="http://schemas.microsoft.com/office/drawing/2014/main" id="{174F6DD5-53DB-4B37-A716-ACEF7B4C31CC}"/>
              </a:ext>
            </a:extLst>
          </p:cNvPr>
          <p:cNvSpPr/>
          <p:nvPr/>
        </p:nvSpPr>
        <p:spPr>
          <a:xfrm>
            <a:off x="966860" y="5272159"/>
            <a:ext cx="505258" cy="5052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Freeform 3">
            <a:extLst>
              <a:ext uri="{FF2B5EF4-FFF2-40B4-BE49-F238E27FC236}">
                <a16:creationId xmlns:a16="http://schemas.microsoft.com/office/drawing/2014/main" id="{77EC0E6C-787F-4870-B3D6-0712F772756B}"/>
              </a:ext>
            </a:extLst>
          </p:cNvPr>
          <p:cNvSpPr/>
          <p:nvPr/>
        </p:nvSpPr>
        <p:spPr>
          <a:xfrm>
            <a:off x="19052" y="3753220"/>
            <a:ext cx="12153901" cy="2635034"/>
          </a:xfrm>
          <a:custGeom>
            <a:avLst/>
            <a:gdLst>
              <a:gd name="connsiteX0" fmla="*/ 0 w 9096375"/>
              <a:gd name="connsiteY0" fmla="*/ 2457450 h 2466975"/>
              <a:gd name="connsiteX1" fmla="*/ 6610350 w 9096375"/>
              <a:gd name="connsiteY1" fmla="*/ 2457450 h 2466975"/>
              <a:gd name="connsiteX2" fmla="*/ 6591300 w 9096375"/>
              <a:gd name="connsiteY2" fmla="*/ 2219325 h 2466975"/>
              <a:gd name="connsiteX3" fmla="*/ 6000750 w 9096375"/>
              <a:gd name="connsiteY3" fmla="*/ 1152525 h 2466975"/>
              <a:gd name="connsiteX4" fmla="*/ 6124575 w 9096375"/>
              <a:gd name="connsiteY4" fmla="*/ 1009650 h 2466975"/>
              <a:gd name="connsiteX5" fmla="*/ 6619875 w 9096375"/>
              <a:gd name="connsiteY5" fmla="*/ 1466850 h 2466975"/>
              <a:gd name="connsiteX6" fmla="*/ 6562725 w 9096375"/>
              <a:gd name="connsiteY6" fmla="*/ 0 h 2466975"/>
              <a:gd name="connsiteX7" fmla="*/ 6838950 w 9096375"/>
              <a:gd name="connsiteY7" fmla="*/ 9525 h 2466975"/>
              <a:gd name="connsiteX8" fmla="*/ 6905625 w 9096375"/>
              <a:gd name="connsiteY8" fmla="*/ 981075 h 2466975"/>
              <a:gd name="connsiteX9" fmla="*/ 7239000 w 9096375"/>
              <a:gd name="connsiteY9" fmla="*/ 981075 h 2466975"/>
              <a:gd name="connsiteX10" fmla="*/ 7629525 w 9096375"/>
              <a:gd name="connsiteY10" fmla="*/ 981075 h 2466975"/>
              <a:gd name="connsiteX11" fmla="*/ 7915275 w 9096375"/>
              <a:gd name="connsiteY11" fmla="*/ 981075 h 2466975"/>
              <a:gd name="connsiteX12" fmla="*/ 7896225 w 9096375"/>
              <a:gd name="connsiteY12" fmla="*/ 1781175 h 2466975"/>
              <a:gd name="connsiteX13" fmla="*/ 7658100 w 9096375"/>
              <a:gd name="connsiteY13" fmla="*/ 2466975 h 2466975"/>
              <a:gd name="connsiteX14" fmla="*/ 9096375 w 9096375"/>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24575 w 9144000"/>
              <a:gd name="connsiteY4" fmla="*/ 1009650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57493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610350 w 9144000"/>
              <a:gd name="connsiteY1" fmla="*/ 2457450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0411 w 9144000"/>
              <a:gd name="connsiteY4" fmla="*/ 998677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457450 h 2466975"/>
              <a:gd name="connsiteX1" fmla="*/ 6592062 w 9144000"/>
              <a:gd name="connsiteY1" fmla="*/ 2464766 h 2466975"/>
              <a:gd name="connsiteX2" fmla="*/ 6591300 w 9144000"/>
              <a:gd name="connsiteY2" fmla="*/ 2219325 h 2466975"/>
              <a:gd name="connsiteX3" fmla="*/ 6000750 w 9144000"/>
              <a:gd name="connsiteY3" fmla="*/ 1152525 h 2466975"/>
              <a:gd name="connsiteX4" fmla="*/ 6197726 w 9144000"/>
              <a:gd name="connsiteY4" fmla="*/ 984046 h 2466975"/>
              <a:gd name="connsiteX5" fmla="*/ 6619875 w 9144000"/>
              <a:gd name="connsiteY5" fmla="*/ 1466850 h 2466975"/>
              <a:gd name="connsiteX6" fmla="*/ 6562725 w 9144000"/>
              <a:gd name="connsiteY6" fmla="*/ 0 h 2466975"/>
              <a:gd name="connsiteX7" fmla="*/ 6838950 w 9144000"/>
              <a:gd name="connsiteY7" fmla="*/ 9525 h 2466975"/>
              <a:gd name="connsiteX8" fmla="*/ 6905625 w 9144000"/>
              <a:gd name="connsiteY8" fmla="*/ 981075 h 2466975"/>
              <a:gd name="connsiteX9" fmla="*/ 7239000 w 9144000"/>
              <a:gd name="connsiteY9" fmla="*/ 981075 h 2466975"/>
              <a:gd name="connsiteX10" fmla="*/ 7629525 w 9144000"/>
              <a:gd name="connsiteY10" fmla="*/ 981075 h 2466975"/>
              <a:gd name="connsiteX11" fmla="*/ 7915275 w 9144000"/>
              <a:gd name="connsiteY11" fmla="*/ 981075 h 2466975"/>
              <a:gd name="connsiteX12" fmla="*/ 7896225 w 9144000"/>
              <a:gd name="connsiteY12" fmla="*/ 1781175 h 2466975"/>
              <a:gd name="connsiteX13" fmla="*/ 7658100 w 9144000"/>
              <a:gd name="connsiteY13" fmla="*/ 2466975 h 2466975"/>
              <a:gd name="connsiteX14" fmla="*/ 9144000 w 9144000"/>
              <a:gd name="connsiteY14" fmla="*/ 2466975 h 2466975"/>
              <a:gd name="connsiteX0" fmla="*/ 0 w 9144000"/>
              <a:gd name="connsiteY0" fmla="*/ 2553469 h 2562994"/>
              <a:gd name="connsiteX1" fmla="*/ 6592062 w 9144000"/>
              <a:gd name="connsiteY1" fmla="*/ 2560785 h 2562994"/>
              <a:gd name="connsiteX2" fmla="*/ 6591300 w 9144000"/>
              <a:gd name="connsiteY2" fmla="*/ 2315344 h 2562994"/>
              <a:gd name="connsiteX3" fmla="*/ 6000750 w 9144000"/>
              <a:gd name="connsiteY3" fmla="*/ 1248544 h 2562994"/>
              <a:gd name="connsiteX4" fmla="*/ 6197726 w 9144000"/>
              <a:gd name="connsiteY4" fmla="*/ 1080065 h 2562994"/>
              <a:gd name="connsiteX5" fmla="*/ 6619875 w 9144000"/>
              <a:gd name="connsiteY5" fmla="*/ 1562869 h 2562994"/>
              <a:gd name="connsiteX6" fmla="*/ 6562725 w 9144000"/>
              <a:gd name="connsiteY6" fmla="*/ 96019 h 2562994"/>
              <a:gd name="connsiteX7" fmla="*/ 6838950 w 9144000"/>
              <a:gd name="connsiteY7" fmla="*/ 105544 h 2562994"/>
              <a:gd name="connsiteX8" fmla="*/ 6905625 w 9144000"/>
              <a:gd name="connsiteY8" fmla="*/ 1077094 h 2562994"/>
              <a:gd name="connsiteX9" fmla="*/ 7239000 w 9144000"/>
              <a:gd name="connsiteY9" fmla="*/ 1077094 h 2562994"/>
              <a:gd name="connsiteX10" fmla="*/ 7629525 w 9144000"/>
              <a:gd name="connsiteY10" fmla="*/ 1077094 h 2562994"/>
              <a:gd name="connsiteX11" fmla="*/ 7915275 w 9144000"/>
              <a:gd name="connsiteY11" fmla="*/ 1077094 h 2562994"/>
              <a:gd name="connsiteX12" fmla="*/ 7896225 w 9144000"/>
              <a:gd name="connsiteY12" fmla="*/ 1877194 h 2562994"/>
              <a:gd name="connsiteX13" fmla="*/ 7658100 w 9144000"/>
              <a:gd name="connsiteY13" fmla="*/ 2562994 h 2562994"/>
              <a:gd name="connsiteX14" fmla="*/ 9144000 w 9144000"/>
              <a:gd name="connsiteY14" fmla="*/ 2562994 h 2562994"/>
              <a:gd name="connsiteX0" fmla="*/ 0 w 9144000"/>
              <a:gd name="connsiteY0" fmla="*/ 2613374 h 2622899"/>
              <a:gd name="connsiteX1" fmla="*/ 6592062 w 9144000"/>
              <a:gd name="connsiteY1" fmla="*/ 2620690 h 2622899"/>
              <a:gd name="connsiteX2" fmla="*/ 6591300 w 9144000"/>
              <a:gd name="connsiteY2" fmla="*/ 2375249 h 2622899"/>
              <a:gd name="connsiteX3" fmla="*/ 6000750 w 9144000"/>
              <a:gd name="connsiteY3" fmla="*/ 1308449 h 2622899"/>
              <a:gd name="connsiteX4" fmla="*/ 6197726 w 9144000"/>
              <a:gd name="connsiteY4" fmla="*/ 1139970 h 2622899"/>
              <a:gd name="connsiteX5" fmla="*/ 6619875 w 9144000"/>
              <a:gd name="connsiteY5" fmla="*/ 1622774 h 2622899"/>
              <a:gd name="connsiteX6" fmla="*/ 6562725 w 9144000"/>
              <a:gd name="connsiteY6" fmla="*/ 155924 h 2622899"/>
              <a:gd name="connsiteX7" fmla="*/ 6838950 w 9144000"/>
              <a:gd name="connsiteY7" fmla="*/ 165449 h 2622899"/>
              <a:gd name="connsiteX8" fmla="*/ 6905625 w 9144000"/>
              <a:gd name="connsiteY8" fmla="*/ 1136999 h 2622899"/>
              <a:gd name="connsiteX9" fmla="*/ 7239000 w 9144000"/>
              <a:gd name="connsiteY9" fmla="*/ 1136999 h 2622899"/>
              <a:gd name="connsiteX10" fmla="*/ 7629525 w 9144000"/>
              <a:gd name="connsiteY10" fmla="*/ 1136999 h 2622899"/>
              <a:gd name="connsiteX11" fmla="*/ 7915275 w 9144000"/>
              <a:gd name="connsiteY11" fmla="*/ 1136999 h 2622899"/>
              <a:gd name="connsiteX12" fmla="*/ 7896225 w 9144000"/>
              <a:gd name="connsiteY12" fmla="*/ 1937099 h 2622899"/>
              <a:gd name="connsiteX13" fmla="*/ 7658100 w 9144000"/>
              <a:gd name="connsiteY13" fmla="*/ 2622899 h 2622899"/>
              <a:gd name="connsiteX14" fmla="*/ 9144000 w 9144000"/>
              <a:gd name="connsiteY14" fmla="*/ 2622899 h 2622899"/>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9525 w 9144000"/>
              <a:gd name="connsiteY10" fmla="*/ 1149134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96225 w 9144000"/>
              <a:gd name="connsiteY12" fmla="*/ 1949234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15275 w 9144000"/>
              <a:gd name="connsiteY11" fmla="*/ 1149134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922590 w 9144000"/>
              <a:gd name="connsiteY11" fmla="*/ 1167422 h 2635034"/>
              <a:gd name="connsiteX12" fmla="*/ 7877937 w 9144000"/>
              <a:gd name="connsiteY12" fmla="*/ 1945576 h 2635034"/>
              <a:gd name="connsiteX13" fmla="*/ 7658100 w 9144000"/>
              <a:gd name="connsiteY13" fmla="*/ 2635034 h 2635034"/>
              <a:gd name="connsiteX14" fmla="*/ 9144000 w 9144000"/>
              <a:gd name="connsiteY14"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625868 w 9144000"/>
              <a:gd name="connsiteY10" fmla="*/ 1178395 h 2635034"/>
              <a:gd name="connsiteX11" fmla="*/ 7732165 w 9144000"/>
              <a:gd name="connsiteY11" fmla="*/ 854927 h 2635034"/>
              <a:gd name="connsiteX12" fmla="*/ 7922590 w 9144000"/>
              <a:gd name="connsiteY12" fmla="*/ 1167422 h 2635034"/>
              <a:gd name="connsiteX13" fmla="*/ 7877937 w 9144000"/>
              <a:gd name="connsiteY13" fmla="*/ 1945576 h 2635034"/>
              <a:gd name="connsiteX14" fmla="*/ 7658100 w 9144000"/>
              <a:gd name="connsiteY14" fmla="*/ 2635034 h 2635034"/>
              <a:gd name="connsiteX15" fmla="*/ 9144000 w 9144000"/>
              <a:gd name="connsiteY15"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239000 w 9144000"/>
              <a:gd name="connsiteY9" fmla="*/ 1149134 h 2635034"/>
              <a:gd name="connsiteX10" fmla="*/ 7399324 w 9144000"/>
              <a:gd name="connsiteY10" fmla="*/ 792748 h 2635034"/>
              <a:gd name="connsiteX11" fmla="*/ 7625868 w 9144000"/>
              <a:gd name="connsiteY11" fmla="*/ 1178395 h 2635034"/>
              <a:gd name="connsiteX12" fmla="*/ 7732165 w 9144000"/>
              <a:gd name="connsiteY12" fmla="*/ 854927 h 2635034"/>
              <a:gd name="connsiteX13" fmla="*/ 7922590 w 9144000"/>
              <a:gd name="connsiteY13" fmla="*/ 1167422 h 2635034"/>
              <a:gd name="connsiteX14" fmla="*/ 7877937 w 9144000"/>
              <a:gd name="connsiteY14" fmla="*/ 1945576 h 2635034"/>
              <a:gd name="connsiteX15" fmla="*/ 7658100 w 9144000"/>
              <a:gd name="connsiteY15" fmla="*/ 2635034 h 2635034"/>
              <a:gd name="connsiteX16" fmla="*/ 9144000 w 9144000"/>
              <a:gd name="connsiteY16"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39000 w 9144000"/>
              <a:gd name="connsiteY10" fmla="*/ 1149134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5868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56449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32165 w 9144000"/>
              <a:gd name="connsiteY13" fmla="*/ 85492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399324 w 9144000"/>
              <a:gd name="connsiteY11" fmla="*/ 792748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40879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5 w 9144000"/>
              <a:gd name="connsiteY9" fmla="*/ 796405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21270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88427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106715 w 9144000"/>
              <a:gd name="connsiteY9" fmla="*/ 730568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877937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658100 w 9144000"/>
              <a:gd name="connsiteY16" fmla="*/ 2635034 h 2635034"/>
              <a:gd name="connsiteX17" fmla="*/ 9144000 w 9144000"/>
              <a:gd name="connsiteY17"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83804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658100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144000"/>
              <a:gd name="connsiteY0" fmla="*/ 2625509 h 2635034"/>
              <a:gd name="connsiteX1" fmla="*/ 6592062 w 9144000"/>
              <a:gd name="connsiteY1" fmla="*/ 2632825 h 2635034"/>
              <a:gd name="connsiteX2" fmla="*/ 6591300 w 9144000"/>
              <a:gd name="connsiteY2" fmla="*/ 2387384 h 2635034"/>
              <a:gd name="connsiteX3" fmla="*/ 6000750 w 9144000"/>
              <a:gd name="connsiteY3" fmla="*/ 1320584 h 2635034"/>
              <a:gd name="connsiteX4" fmla="*/ 6197726 w 9144000"/>
              <a:gd name="connsiteY4" fmla="*/ 1152105 h 2635034"/>
              <a:gd name="connsiteX5" fmla="*/ 6619875 w 9144000"/>
              <a:gd name="connsiteY5" fmla="*/ 1634909 h 2635034"/>
              <a:gd name="connsiteX6" fmla="*/ 6562725 w 9144000"/>
              <a:gd name="connsiteY6" fmla="*/ 168059 h 2635034"/>
              <a:gd name="connsiteX7" fmla="*/ 6838950 w 9144000"/>
              <a:gd name="connsiteY7" fmla="*/ 177584 h 2635034"/>
              <a:gd name="connsiteX8" fmla="*/ 6905625 w 9144000"/>
              <a:gd name="connsiteY8" fmla="*/ 1149134 h 2635034"/>
              <a:gd name="connsiteX9" fmla="*/ 7092084 w 9144000"/>
              <a:gd name="connsiteY9" fmla="*/ 723252 h 2635034"/>
              <a:gd name="connsiteX10" fmla="*/ 7260945 w 9144000"/>
              <a:gd name="connsiteY10" fmla="*/ 1152791 h 2635034"/>
              <a:gd name="connsiteX11" fmla="*/ 7446873 w 9144000"/>
              <a:gd name="connsiteY11" fmla="*/ 763487 h 2635034"/>
              <a:gd name="connsiteX12" fmla="*/ 7622210 w 9144000"/>
              <a:gd name="connsiteY12" fmla="*/ 1178395 h 2635034"/>
              <a:gd name="connsiteX13" fmla="*/ 7776056 w 9144000"/>
              <a:gd name="connsiteY13" fmla="*/ 840297 h 2635034"/>
              <a:gd name="connsiteX14" fmla="*/ 7922590 w 9144000"/>
              <a:gd name="connsiteY14" fmla="*/ 1167422 h 2635034"/>
              <a:gd name="connsiteX15" fmla="*/ 7914513 w 9144000"/>
              <a:gd name="connsiteY15" fmla="*/ 1945576 h 2635034"/>
              <a:gd name="connsiteX16" fmla="*/ 7798002 w 9144000"/>
              <a:gd name="connsiteY16" fmla="*/ 2317968 h 2635034"/>
              <a:gd name="connsiteX17" fmla="*/ 7723937 w 9144000"/>
              <a:gd name="connsiteY17" fmla="*/ 2635034 h 2635034"/>
              <a:gd name="connsiteX18" fmla="*/ 9144000 w 9144000"/>
              <a:gd name="connsiteY18" fmla="*/ 2635034 h 2635034"/>
              <a:gd name="connsiteX0" fmla="*/ 0 w 9982200"/>
              <a:gd name="connsiteY0" fmla="*/ 2625509 h 2635034"/>
              <a:gd name="connsiteX1" fmla="*/ 6592062 w 9982200"/>
              <a:gd name="connsiteY1" fmla="*/ 2632825 h 2635034"/>
              <a:gd name="connsiteX2" fmla="*/ 6591300 w 9982200"/>
              <a:gd name="connsiteY2" fmla="*/ 2387384 h 2635034"/>
              <a:gd name="connsiteX3" fmla="*/ 6000750 w 9982200"/>
              <a:gd name="connsiteY3" fmla="*/ 1320584 h 2635034"/>
              <a:gd name="connsiteX4" fmla="*/ 6197726 w 9982200"/>
              <a:gd name="connsiteY4" fmla="*/ 1152105 h 2635034"/>
              <a:gd name="connsiteX5" fmla="*/ 6619875 w 9982200"/>
              <a:gd name="connsiteY5" fmla="*/ 1634909 h 2635034"/>
              <a:gd name="connsiteX6" fmla="*/ 6562725 w 9982200"/>
              <a:gd name="connsiteY6" fmla="*/ 168059 h 2635034"/>
              <a:gd name="connsiteX7" fmla="*/ 6838950 w 9982200"/>
              <a:gd name="connsiteY7" fmla="*/ 177584 h 2635034"/>
              <a:gd name="connsiteX8" fmla="*/ 6905625 w 9982200"/>
              <a:gd name="connsiteY8" fmla="*/ 1149134 h 2635034"/>
              <a:gd name="connsiteX9" fmla="*/ 7092084 w 9982200"/>
              <a:gd name="connsiteY9" fmla="*/ 723252 h 2635034"/>
              <a:gd name="connsiteX10" fmla="*/ 7260945 w 9982200"/>
              <a:gd name="connsiteY10" fmla="*/ 1152791 h 2635034"/>
              <a:gd name="connsiteX11" fmla="*/ 7446873 w 9982200"/>
              <a:gd name="connsiteY11" fmla="*/ 763487 h 2635034"/>
              <a:gd name="connsiteX12" fmla="*/ 7622210 w 9982200"/>
              <a:gd name="connsiteY12" fmla="*/ 1178395 h 2635034"/>
              <a:gd name="connsiteX13" fmla="*/ 7776056 w 9982200"/>
              <a:gd name="connsiteY13" fmla="*/ 840297 h 2635034"/>
              <a:gd name="connsiteX14" fmla="*/ 7922590 w 9982200"/>
              <a:gd name="connsiteY14" fmla="*/ 1167422 h 2635034"/>
              <a:gd name="connsiteX15" fmla="*/ 7914513 w 9982200"/>
              <a:gd name="connsiteY15" fmla="*/ 1945576 h 2635034"/>
              <a:gd name="connsiteX16" fmla="*/ 7798002 w 9982200"/>
              <a:gd name="connsiteY16" fmla="*/ 2317968 h 2635034"/>
              <a:gd name="connsiteX17" fmla="*/ 7723937 w 9982200"/>
              <a:gd name="connsiteY17" fmla="*/ 2635034 h 2635034"/>
              <a:gd name="connsiteX18" fmla="*/ 9982200 w 9982200"/>
              <a:gd name="connsiteY18" fmla="*/ 2635034 h 2635034"/>
              <a:gd name="connsiteX0" fmla="*/ 0 w 12220575"/>
              <a:gd name="connsiteY0" fmla="*/ 2615984 h 2635034"/>
              <a:gd name="connsiteX1" fmla="*/ 8830437 w 12220575"/>
              <a:gd name="connsiteY1" fmla="*/ 2632825 h 2635034"/>
              <a:gd name="connsiteX2" fmla="*/ 8829675 w 12220575"/>
              <a:gd name="connsiteY2" fmla="*/ 2387384 h 2635034"/>
              <a:gd name="connsiteX3" fmla="*/ 8239125 w 12220575"/>
              <a:gd name="connsiteY3" fmla="*/ 1320584 h 2635034"/>
              <a:gd name="connsiteX4" fmla="*/ 8436101 w 12220575"/>
              <a:gd name="connsiteY4" fmla="*/ 1152105 h 2635034"/>
              <a:gd name="connsiteX5" fmla="*/ 8858250 w 12220575"/>
              <a:gd name="connsiteY5" fmla="*/ 1634909 h 2635034"/>
              <a:gd name="connsiteX6" fmla="*/ 8801100 w 12220575"/>
              <a:gd name="connsiteY6" fmla="*/ 168059 h 2635034"/>
              <a:gd name="connsiteX7" fmla="*/ 9077325 w 12220575"/>
              <a:gd name="connsiteY7" fmla="*/ 177584 h 2635034"/>
              <a:gd name="connsiteX8" fmla="*/ 9144000 w 12220575"/>
              <a:gd name="connsiteY8" fmla="*/ 1149134 h 2635034"/>
              <a:gd name="connsiteX9" fmla="*/ 9330459 w 12220575"/>
              <a:gd name="connsiteY9" fmla="*/ 723252 h 2635034"/>
              <a:gd name="connsiteX10" fmla="*/ 9499320 w 12220575"/>
              <a:gd name="connsiteY10" fmla="*/ 1152791 h 2635034"/>
              <a:gd name="connsiteX11" fmla="*/ 9685248 w 12220575"/>
              <a:gd name="connsiteY11" fmla="*/ 763487 h 2635034"/>
              <a:gd name="connsiteX12" fmla="*/ 9860585 w 12220575"/>
              <a:gd name="connsiteY12" fmla="*/ 1178395 h 2635034"/>
              <a:gd name="connsiteX13" fmla="*/ 10014431 w 12220575"/>
              <a:gd name="connsiteY13" fmla="*/ 840297 h 2635034"/>
              <a:gd name="connsiteX14" fmla="*/ 10160965 w 12220575"/>
              <a:gd name="connsiteY14" fmla="*/ 1167422 h 2635034"/>
              <a:gd name="connsiteX15" fmla="*/ 10152888 w 12220575"/>
              <a:gd name="connsiteY15" fmla="*/ 1945576 h 2635034"/>
              <a:gd name="connsiteX16" fmla="*/ 10036377 w 12220575"/>
              <a:gd name="connsiteY16" fmla="*/ 2317968 h 2635034"/>
              <a:gd name="connsiteX17" fmla="*/ 9962312 w 12220575"/>
              <a:gd name="connsiteY17" fmla="*/ 2635034 h 2635034"/>
              <a:gd name="connsiteX18" fmla="*/ 12220575 w 12220575"/>
              <a:gd name="connsiteY18" fmla="*/ 2635034 h 2635034"/>
              <a:gd name="connsiteX0" fmla="*/ 0 w 12153900"/>
              <a:gd name="connsiteY0" fmla="*/ 2615984 h 2635034"/>
              <a:gd name="connsiteX1" fmla="*/ 8763762 w 12153900"/>
              <a:gd name="connsiteY1" fmla="*/ 2632825 h 2635034"/>
              <a:gd name="connsiteX2" fmla="*/ 8763000 w 12153900"/>
              <a:gd name="connsiteY2" fmla="*/ 2387384 h 2635034"/>
              <a:gd name="connsiteX3" fmla="*/ 8172450 w 12153900"/>
              <a:gd name="connsiteY3" fmla="*/ 1320584 h 2635034"/>
              <a:gd name="connsiteX4" fmla="*/ 8369426 w 12153900"/>
              <a:gd name="connsiteY4" fmla="*/ 1152105 h 2635034"/>
              <a:gd name="connsiteX5" fmla="*/ 8791575 w 12153900"/>
              <a:gd name="connsiteY5" fmla="*/ 1634909 h 2635034"/>
              <a:gd name="connsiteX6" fmla="*/ 8734425 w 12153900"/>
              <a:gd name="connsiteY6" fmla="*/ 168059 h 2635034"/>
              <a:gd name="connsiteX7" fmla="*/ 9010650 w 12153900"/>
              <a:gd name="connsiteY7" fmla="*/ 177584 h 2635034"/>
              <a:gd name="connsiteX8" fmla="*/ 9077325 w 12153900"/>
              <a:gd name="connsiteY8" fmla="*/ 1149134 h 2635034"/>
              <a:gd name="connsiteX9" fmla="*/ 9263784 w 12153900"/>
              <a:gd name="connsiteY9" fmla="*/ 723252 h 2635034"/>
              <a:gd name="connsiteX10" fmla="*/ 9432645 w 12153900"/>
              <a:gd name="connsiteY10" fmla="*/ 1152791 h 2635034"/>
              <a:gd name="connsiteX11" fmla="*/ 9618573 w 12153900"/>
              <a:gd name="connsiteY11" fmla="*/ 763487 h 2635034"/>
              <a:gd name="connsiteX12" fmla="*/ 9793910 w 12153900"/>
              <a:gd name="connsiteY12" fmla="*/ 1178395 h 2635034"/>
              <a:gd name="connsiteX13" fmla="*/ 9947756 w 12153900"/>
              <a:gd name="connsiteY13" fmla="*/ 840297 h 2635034"/>
              <a:gd name="connsiteX14" fmla="*/ 10094290 w 12153900"/>
              <a:gd name="connsiteY14" fmla="*/ 1167422 h 2635034"/>
              <a:gd name="connsiteX15" fmla="*/ 10086213 w 12153900"/>
              <a:gd name="connsiteY15" fmla="*/ 1945576 h 2635034"/>
              <a:gd name="connsiteX16" fmla="*/ 9969702 w 12153900"/>
              <a:gd name="connsiteY16" fmla="*/ 2317968 h 2635034"/>
              <a:gd name="connsiteX17" fmla="*/ 9895637 w 12153900"/>
              <a:gd name="connsiteY17" fmla="*/ 2635034 h 2635034"/>
              <a:gd name="connsiteX18" fmla="*/ 12153900 w 12153900"/>
              <a:gd name="connsiteY18" fmla="*/ 2635034 h 26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53900" h="2635034">
                <a:moveTo>
                  <a:pt x="0" y="2615984"/>
                </a:moveTo>
                <a:lnTo>
                  <a:pt x="8763762" y="2632825"/>
                </a:lnTo>
                <a:cubicBezTo>
                  <a:pt x="8819592" y="2637574"/>
                  <a:pt x="8831529" y="2455787"/>
                  <a:pt x="8763000" y="2387384"/>
                </a:cubicBezTo>
                <a:cubicBezTo>
                  <a:pt x="8427160" y="2024470"/>
                  <a:pt x="8486344" y="1782254"/>
                  <a:pt x="8172450" y="1320584"/>
                </a:cubicBezTo>
                <a:cubicBezTo>
                  <a:pt x="7992591" y="1069504"/>
                  <a:pt x="8236712" y="1013193"/>
                  <a:pt x="8369426" y="1152105"/>
                </a:cubicBezTo>
                <a:cubicBezTo>
                  <a:pt x="8468689" y="1271587"/>
                  <a:pt x="8633790" y="1380096"/>
                  <a:pt x="8791575" y="1634909"/>
                </a:cubicBezTo>
                <a:lnTo>
                  <a:pt x="8734425" y="168059"/>
                </a:lnTo>
                <a:cubicBezTo>
                  <a:pt x="8724087" y="-51879"/>
                  <a:pt x="8999042" y="-63335"/>
                  <a:pt x="9010650" y="177584"/>
                </a:cubicBezTo>
                <a:lnTo>
                  <a:pt x="9077325" y="1149134"/>
                </a:lnTo>
                <a:cubicBezTo>
                  <a:pt x="9059774" y="1014527"/>
                  <a:pt x="9105809" y="723252"/>
                  <a:pt x="9263784" y="723252"/>
                </a:cubicBezTo>
                <a:cubicBezTo>
                  <a:pt x="9451019" y="730567"/>
                  <a:pt x="9431427" y="1003438"/>
                  <a:pt x="9432645" y="1152791"/>
                </a:cubicBezTo>
                <a:cubicBezTo>
                  <a:pt x="9445434" y="965376"/>
                  <a:pt x="9477286" y="758611"/>
                  <a:pt x="9618573" y="763487"/>
                </a:cubicBezTo>
                <a:cubicBezTo>
                  <a:pt x="9785465" y="761048"/>
                  <a:pt x="9789642" y="977838"/>
                  <a:pt x="9793910" y="1178395"/>
                </a:cubicBezTo>
                <a:cubicBezTo>
                  <a:pt x="9791980" y="1019633"/>
                  <a:pt x="9792232" y="838468"/>
                  <a:pt x="9947756" y="840297"/>
                </a:cubicBezTo>
                <a:cubicBezTo>
                  <a:pt x="10059388" y="849440"/>
                  <a:pt x="10069995" y="985647"/>
                  <a:pt x="10094290" y="1167422"/>
                </a:cubicBezTo>
                <a:cubicBezTo>
                  <a:pt x="10120859" y="1474356"/>
                  <a:pt x="10114508" y="1624012"/>
                  <a:pt x="10086213" y="1945576"/>
                </a:cubicBezTo>
                <a:cubicBezTo>
                  <a:pt x="10065448" y="2148306"/>
                  <a:pt x="10012438" y="2203058"/>
                  <a:pt x="9969702" y="2317968"/>
                </a:cubicBezTo>
                <a:cubicBezTo>
                  <a:pt x="9897706" y="2425562"/>
                  <a:pt x="9876129" y="2424913"/>
                  <a:pt x="9895637" y="2635034"/>
                </a:cubicBezTo>
                <a:lnTo>
                  <a:pt x="12153900" y="2635034"/>
                </a:lnTo>
              </a:path>
            </a:pathLst>
          </a:custGeom>
          <a:ln w="508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D1C79E60-ED14-43D0-A143-CBBCEEF7439F}"/>
              </a:ext>
            </a:extLst>
          </p:cNvPr>
          <p:cNvGrpSpPr/>
          <p:nvPr/>
        </p:nvGrpSpPr>
        <p:grpSpPr>
          <a:xfrm>
            <a:off x="7749314" y="2770057"/>
            <a:ext cx="2275890" cy="1322403"/>
            <a:chOff x="5680238" y="2623616"/>
            <a:chExt cx="2068326" cy="1201798"/>
          </a:xfrm>
          <a:solidFill>
            <a:schemeClr val="accent2"/>
          </a:solidFill>
        </p:grpSpPr>
        <p:sp>
          <p:nvSpPr>
            <p:cNvPr id="10" name="Right Arrow 7">
              <a:extLst>
                <a:ext uri="{FF2B5EF4-FFF2-40B4-BE49-F238E27FC236}">
                  <a16:creationId xmlns:a16="http://schemas.microsoft.com/office/drawing/2014/main" id="{C66949BE-DF4B-49E1-BF02-F09D52DA61BF}"/>
                </a:ext>
              </a:extLst>
            </p:cNvPr>
            <p:cNvSpPr/>
            <p:nvPr/>
          </p:nvSpPr>
          <p:spPr>
            <a:xfrm rot="16200000">
              <a:off x="6357325" y="2797138"/>
              <a:ext cx="687659" cy="340616"/>
            </a:xfrm>
            <a:prstGeom prst="rightArrow">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ight Arrow 16">
              <a:extLst>
                <a:ext uri="{FF2B5EF4-FFF2-40B4-BE49-F238E27FC236}">
                  <a16:creationId xmlns:a16="http://schemas.microsoft.com/office/drawing/2014/main" id="{94E6D0CE-B5E1-4B94-B546-55319A8C2A3C}"/>
                </a:ext>
              </a:extLst>
            </p:cNvPr>
            <p:cNvSpPr/>
            <p:nvPr/>
          </p:nvSpPr>
          <p:spPr>
            <a:xfrm rot="18900000">
              <a:off x="6873273" y="2992605"/>
              <a:ext cx="687659" cy="340616"/>
            </a:xfrm>
            <a:prstGeom prst="rightArrow">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ight Arrow 17">
              <a:extLst>
                <a:ext uri="{FF2B5EF4-FFF2-40B4-BE49-F238E27FC236}">
                  <a16:creationId xmlns:a16="http://schemas.microsoft.com/office/drawing/2014/main" id="{956824E3-FE26-4824-8661-79BFFE9BC81B}"/>
                </a:ext>
              </a:extLst>
            </p:cNvPr>
            <p:cNvSpPr/>
            <p:nvPr/>
          </p:nvSpPr>
          <p:spPr>
            <a:xfrm>
              <a:off x="7060905" y="3484798"/>
              <a:ext cx="687659" cy="340616"/>
            </a:xfrm>
            <a:prstGeom prst="rightArrow">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ight Arrow 18">
              <a:extLst>
                <a:ext uri="{FF2B5EF4-FFF2-40B4-BE49-F238E27FC236}">
                  <a16:creationId xmlns:a16="http://schemas.microsoft.com/office/drawing/2014/main" id="{CB9F5A5B-1B45-47AE-8CA6-28EF26DA1B2B}"/>
                </a:ext>
              </a:extLst>
            </p:cNvPr>
            <p:cNvSpPr/>
            <p:nvPr/>
          </p:nvSpPr>
          <p:spPr>
            <a:xfrm rot="2700000" flipH="1">
              <a:off x="5838096" y="2992605"/>
              <a:ext cx="687659" cy="340616"/>
            </a:xfrm>
            <a:prstGeom prst="rightArrow">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ight Arrow 19">
              <a:extLst>
                <a:ext uri="{FF2B5EF4-FFF2-40B4-BE49-F238E27FC236}">
                  <a16:creationId xmlns:a16="http://schemas.microsoft.com/office/drawing/2014/main" id="{E4D25887-73C9-41A7-90A8-F31D1267D6D0}"/>
                </a:ext>
              </a:extLst>
            </p:cNvPr>
            <p:cNvSpPr/>
            <p:nvPr/>
          </p:nvSpPr>
          <p:spPr>
            <a:xfrm flipH="1">
              <a:off x="5680238" y="3484798"/>
              <a:ext cx="687659" cy="340616"/>
            </a:xfrm>
            <a:prstGeom prst="rightArrow">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25" name="Group 24">
            <a:extLst>
              <a:ext uri="{FF2B5EF4-FFF2-40B4-BE49-F238E27FC236}">
                <a16:creationId xmlns:a16="http://schemas.microsoft.com/office/drawing/2014/main" id="{833A72AB-7525-4CE1-8512-DDF1F334DA73}"/>
              </a:ext>
            </a:extLst>
          </p:cNvPr>
          <p:cNvGrpSpPr/>
          <p:nvPr/>
        </p:nvGrpSpPr>
        <p:grpSpPr>
          <a:xfrm>
            <a:off x="1684068" y="2119441"/>
            <a:ext cx="4735786" cy="707886"/>
            <a:chOff x="592509" y="1556792"/>
            <a:chExt cx="2361076" cy="707886"/>
          </a:xfrm>
        </p:grpSpPr>
        <p:sp>
          <p:nvSpPr>
            <p:cNvPr id="26" name="TextBox 25">
              <a:extLst>
                <a:ext uri="{FF2B5EF4-FFF2-40B4-BE49-F238E27FC236}">
                  <a16:creationId xmlns:a16="http://schemas.microsoft.com/office/drawing/2014/main" id="{34361AB7-EC81-4B63-8694-638ADE46C2D7}"/>
                </a:ext>
              </a:extLst>
            </p:cNvPr>
            <p:cNvSpPr txBox="1"/>
            <p:nvPr/>
          </p:nvSpPr>
          <p:spPr>
            <a:xfrm>
              <a:off x="592509" y="1803013"/>
              <a:ext cx="2361076" cy="461665"/>
            </a:xfrm>
            <a:prstGeom prst="rect">
              <a:avLst/>
            </a:prstGeom>
            <a:noFill/>
          </p:spPr>
          <p:txBody>
            <a:bodyPr wrap="square" rtlCol="0">
              <a:spAutoFit/>
            </a:bodyPr>
            <a:lstStyle/>
            <a:p>
              <a:r>
                <a:rPr lang="en-US" sz="1200" dirty="0"/>
                <a:t>The COOOL STEM Games or the </a:t>
              </a:r>
              <a:r>
                <a:rPr lang="en-US" sz="1200" dirty="0" err="1"/>
                <a:t>MetaStudio</a:t>
              </a:r>
              <a:r>
                <a:rPr lang="en-US" sz="1200" dirty="0"/>
                <a:t> platform is inspired by project-based learning which is central to </a:t>
              </a:r>
              <a:r>
                <a:rPr lang="en-US" sz="1200" dirty="0" err="1"/>
                <a:t>Gnowledge</a:t>
              </a:r>
              <a:r>
                <a:rPr lang="en-US" sz="1200" dirty="0"/>
                <a:t> lab. </a:t>
              </a:r>
            </a:p>
          </p:txBody>
        </p:sp>
        <p:sp>
          <p:nvSpPr>
            <p:cNvPr id="27" name="TextBox 26">
              <a:extLst>
                <a:ext uri="{FF2B5EF4-FFF2-40B4-BE49-F238E27FC236}">
                  <a16:creationId xmlns:a16="http://schemas.microsoft.com/office/drawing/2014/main" id="{88404C37-4350-4D57-9912-DBC9017FEA09}"/>
                </a:ext>
              </a:extLst>
            </p:cNvPr>
            <p:cNvSpPr txBox="1"/>
            <p:nvPr/>
          </p:nvSpPr>
          <p:spPr>
            <a:xfrm>
              <a:off x="592509" y="1556792"/>
              <a:ext cx="2361075"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COOOL STEM GAMES</a:t>
              </a:r>
              <a:endParaRPr lang="ko-KR" altLang="en-US" sz="1200" b="1"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DA0390E-32F8-4563-8E76-4BBAC4BEF15D}"/>
              </a:ext>
            </a:extLst>
          </p:cNvPr>
          <p:cNvGrpSpPr/>
          <p:nvPr/>
        </p:nvGrpSpPr>
        <p:grpSpPr>
          <a:xfrm>
            <a:off x="1684068" y="2882292"/>
            <a:ext cx="4735786" cy="707886"/>
            <a:chOff x="592509" y="1556792"/>
            <a:chExt cx="2361076" cy="707886"/>
          </a:xfrm>
        </p:grpSpPr>
        <p:sp>
          <p:nvSpPr>
            <p:cNvPr id="29" name="TextBox 28">
              <a:extLst>
                <a:ext uri="{FF2B5EF4-FFF2-40B4-BE49-F238E27FC236}">
                  <a16:creationId xmlns:a16="http://schemas.microsoft.com/office/drawing/2014/main" id="{AE4CBB4F-160D-40E6-9685-0771391CBEE7}"/>
                </a:ext>
              </a:extLst>
            </p:cNvPr>
            <p:cNvSpPr txBox="1"/>
            <p:nvPr/>
          </p:nvSpPr>
          <p:spPr>
            <a:xfrm>
              <a:off x="592509" y="1803013"/>
              <a:ext cx="2361076" cy="461665"/>
            </a:xfrm>
            <a:prstGeom prst="rect">
              <a:avLst/>
            </a:prstGeom>
            <a:noFill/>
          </p:spPr>
          <p:txBody>
            <a:bodyPr wrap="square" rtlCol="0">
              <a:spAutoFit/>
            </a:bodyPr>
            <a:lstStyle/>
            <a:p>
              <a:r>
                <a:rPr lang="en-US" sz="1200" dirty="0"/>
                <a:t>Constructionist and connectionist models of learning carried out by using Activity Based Collaborative Distributive (ABCD)  moves.</a:t>
              </a:r>
            </a:p>
          </p:txBody>
        </p:sp>
        <p:sp>
          <p:nvSpPr>
            <p:cNvPr id="30" name="TextBox 29">
              <a:extLst>
                <a:ext uri="{FF2B5EF4-FFF2-40B4-BE49-F238E27FC236}">
                  <a16:creationId xmlns:a16="http://schemas.microsoft.com/office/drawing/2014/main" id="{F392674D-D98A-4517-A28E-CBD98B3FEB30}"/>
                </a:ext>
              </a:extLst>
            </p:cNvPr>
            <p:cNvSpPr txBox="1"/>
            <p:nvPr/>
          </p:nvSpPr>
          <p:spPr>
            <a:xfrm>
              <a:off x="592509" y="1556792"/>
              <a:ext cx="2361075"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Learning Model</a:t>
              </a:r>
              <a:endParaRPr lang="ko-KR" altLang="en-US" sz="1200" b="1"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0F574A5F-D1DB-408F-8FD0-CA7D41E7D704}"/>
              </a:ext>
            </a:extLst>
          </p:cNvPr>
          <p:cNvGrpSpPr/>
          <p:nvPr/>
        </p:nvGrpSpPr>
        <p:grpSpPr>
          <a:xfrm>
            <a:off x="1684068" y="3704879"/>
            <a:ext cx="4735786" cy="648150"/>
            <a:chOff x="592509" y="1616528"/>
            <a:chExt cx="2361076" cy="648150"/>
          </a:xfrm>
        </p:grpSpPr>
        <p:sp>
          <p:nvSpPr>
            <p:cNvPr id="32" name="TextBox 31">
              <a:extLst>
                <a:ext uri="{FF2B5EF4-FFF2-40B4-BE49-F238E27FC236}">
                  <a16:creationId xmlns:a16="http://schemas.microsoft.com/office/drawing/2014/main" id="{1BDA1A3D-343F-4B01-BA6B-05571FCFB579}"/>
                </a:ext>
              </a:extLst>
            </p:cNvPr>
            <p:cNvSpPr txBox="1"/>
            <p:nvPr/>
          </p:nvSpPr>
          <p:spPr>
            <a:xfrm>
              <a:off x="592509" y="1803013"/>
              <a:ext cx="2361076" cy="461665"/>
            </a:xfrm>
            <a:prstGeom prst="rect">
              <a:avLst/>
            </a:prstGeom>
            <a:noFill/>
          </p:spPr>
          <p:txBody>
            <a:bodyPr wrap="square" rtlCol="0">
              <a:spAutoFit/>
            </a:bodyPr>
            <a:lstStyle/>
            <a:p>
              <a:r>
                <a:rPr lang="en-US" sz="1200" dirty="0"/>
                <a:t>It is an online platform for discussion and rewards based on the STEM habits and was launched on 15th June, 2019. </a:t>
              </a:r>
            </a:p>
          </p:txBody>
        </p:sp>
        <p:sp>
          <p:nvSpPr>
            <p:cNvPr id="33" name="TextBox 32">
              <a:extLst>
                <a:ext uri="{FF2B5EF4-FFF2-40B4-BE49-F238E27FC236}">
                  <a16:creationId xmlns:a16="http://schemas.microsoft.com/office/drawing/2014/main" id="{B408D7AC-F359-4E59-9C0E-0741E973558F}"/>
                </a:ext>
              </a:extLst>
            </p:cNvPr>
            <p:cNvSpPr txBox="1"/>
            <p:nvPr/>
          </p:nvSpPr>
          <p:spPr>
            <a:xfrm>
              <a:off x="592509" y="1616528"/>
              <a:ext cx="2361075"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Game and badges based learning</a:t>
              </a:r>
              <a:endParaRPr lang="ko-KR" altLang="en-US" sz="12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09E80848-DF05-492E-895E-ACC92FFBD2A6}"/>
              </a:ext>
            </a:extLst>
          </p:cNvPr>
          <p:cNvGrpSpPr/>
          <p:nvPr/>
        </p:nvGrpSpPr>
        <p:grpSpPr>
          <a:xfrm>
            <a:off x="1684068" y="4407994"/>
            <a:ext cx="4735786" cy="892552"/>
            <a:chOff x="592509" y="1556792"/>
            <a:chExt cx="2361076" cy="892552"/>
          </a:xfrm>
        </p:grpSpPr>
        <p:sp>
          <p:nvSpPr>
            <p:cNvPr id="35" name="TextBox 34">
              <a:extLst>
                <a:ext uri="{FF2B5EF4-FFF2-40B4-BE49-F238E27FC236}">
                  <a16:creationId xmlns:a16="http://schemas.microsoft.com/office/drawing/2014/main" id="{27229B41-6401-4BE0-B3F0-0F641AE161B7}"/>
                </a:ext>
              </a:extLst>
            </p:cNvPr>
            <p:cNvSpPr txBox="1"/>
            <p:nvPr/>
          </p:nvSpPr>
          <p:spPr>
            <a:xfrm>
              <a:off x="592509" y="1803013"/>
              <a:ext cx="2361076" cy="646331"/>
            </a:xfrm>
            <a:prstGeom prst="rect">
              <a:avLst/>
            </a:prstGeom>
            <a:noFill/>
          </p:spPr>
          <p:txBody>
            <a:bodyPr wrap="square" rtlCol="0">
              <a:spAutoFit/>
            </a:bodyPr>
            <a:lstStyle/>
            <a:p>
              <a:r>
                <a:rPr lang="en-US" sz="1200" dirty="0"/>
                <a:t>It consists of collaborators seeking STEM discussions and hence, mainly concerned with open discussions and posting in threads.</a:t>
              </a:r>
            </a:p>
            <a:p>
              <a:r>
                <a:rPr lang="en-US" altLang="ko-KR" sz="1200" dirty="0">
                  <a:solidFill>
                    <a:schemeClr val="tx1">
                      <a:lumMod val="75000"/>
                      <a:lumOff val="25000"/>
                    </a:schemeClr>
                  </a:solidFill>
                  <a:latin typeface="Arial" pitchFamily="34" charset="0"/>
                  <a:cs typeface="Arial" pitchFamily="34" charset="0"/>
                </a:rPr>
                <a:t>.</a:t>
              </a:r>
              <a:r>
                <a:rPr lang="en-US" altLang="ko-KR" sz="1200" dirty="0">
                  <a:solidFill>
                    <a:schemeClr val="tx1">
                      <a:lumMod val="75000"/>
                      <a:lumOff val="25000"/>
                    </a:schemeClr>
                  </a:solidFill>
                  <a:cs typeface="Arial" pitchFamily="34" charset="0"/>
                </a:rPr>
                <a:t> </a:t>
              </a:r>
            </a:p>
          </p:txBody>
        </p:sp>
        <p:sp>
          <p:nvSpPr>
            <p:cNvPr id="36" name="TextBox 35">
              <a:extLst>
                <a:ext uri="{FF2B5EF4-FFF2-40B4-BE49-F238E27FC236}">
                  <a16:creationId xmlns:a16="http://schemas.microsoft.com/office/drawing/2014/main" id="{8874DD3A-4C56-4066-AFCB-32CAEC65752B}"/>
                </a:ext>
              </a:extLst>
            </p:cNvPr>
            <p:cNvSpPr txBox="1"/>
            <p:nvPr/>
          </p:nvSpPr>
          <p:spPr>
            <a:xfrm>
              <a:off x="592509" y="1556792"/>
              <a:ext cx="2361075"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Open source learning</a:t>
              </a:r>
              <a:endParaRPr lang="ko-KR" altLang="en-US" sz="12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5EAA120B-5D7B-4663-A7BF-D73ACEEEFC1D}"/>
              </a:ext>
            </a:extLst>
          </p:cNvPr>
          <p:cNvGrpSpPr/>
          <p:nvPr/>
        </p:nvGrpSpPr>
        <p:grpSpPr>
          <a:xfrm>
            <a:off x="1684068" y="5170843"/>
            <a:ext cx="4735786" cy="892552"/>
            <a:chOff x="592509" y="1556792"/>
            <a:chExt cx="2361076" cy="892552"/>
          </a:xfrm>
        </p:grpSpPr>
        <p:sp>
          <p:nvSpPr>
            <p:cNvPr id="38" name="TextBox 37">
              <a:extLst>
                <a:ext uri="{FF2B5EF4-FFF2-40B4-BE49-F238E27FC236}">
                  <a16:creationId xmlns:a16="http://schemas.microsoft.com/office/drawing/2014/main" id="{D684863B-93C4-4F50-A558-6CF047277853}"/>
                </a:ext>
              </a:extLst>
            </p:cNvPr>
            <p:cNvSpPr txBox="1"/>
            <p:nvPr/>
          </p:nvSpPr>
          <p:spPr>
            <a:xfrm>
              <a:off x="592509" y="1803013"/>
              <a:ext cx="2361076" cy="646331"/>
            </a:xfrm>
            <a:prstGeom prst="rect">
              <a:avLst/>
            </a:prstGeom>
            <a:noFill/>
          </p:spPr>
          <p:txBody>
            <a:bodyPr wrap="square" rtlCol="0">
              <a:spAutoFit/>
            </a:bodyPr>
            <a:lstStyle/>
            <a:p>
              <a:r>
                <a:rPr lang="en-IN" sz="1200" dirty="0"/>
                <a:t>The major drawback that was raised and complained about was the resource utilisation, heavy bandwidth consumption and the complexity of the website.</a:t>
              </a:r>
              <a:endParaRPr lang="en-US" altLang="ko-KR"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8E467C69-FBC9-45A4-86B8-06A0A635EE1D}"/>
                </a:ext>
              </a:extLst>
            </p:cNvPr>
            <p:cNvSpPr txBox="1"/>
            <p:nvPr/>
          </p:nvSpPr>
          <p:spPr>
            <a:xfrm>
              <a:off x="592509" y="1556792"/>
              <a:ext cx="2361075"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Problems</a:t>
              </a:r>
              <a:endParaRPr lang="ko-KR" altLang="en-US" sz="1200" b="1" dirty="0">
                <a:solidFill>
                  <a:schemeClr val="tx1">
                    <a:lumMod val="75000"/>
                    <a:lumOff val="25000"/>
                  </a:schemeClr>
                </a:solidFill>
                <a:cs typeface="Arial" pitchFamily="34" charset="0"/>
              </a:endParaRPr>
            </a:p>
          </p:txBody>
        </p:sp>
      </p:grpSp>
      <p:sp>
        <p:nvSpPr>
          <p:cNvPr id="40" name="Trapezoid 24">
            <a:extLst>
              <a:ext uri="{FF2B5EF4-FFF2-40B4-BE49-F238E27FC236}">
                <a16:creationId xmlns:a16="http://schemas.microsoft.com/office/drawing/2014/main" id="{5FDDB018-5EAB-448A-900F-7074A3EE6BBF}"/>
              </a:ext>
            </a:extLst>
          </p:cNvPr>
          <p:cNvSpPr>
            <a:spLocks noChangeAspect="1"/>
          </p:cNvSpPr>
          <p:nvPr/>
        </p:nvSpPr>
        <p:spPr>
          <a:xfrm rot="8369018">
            <a:off x="1041080" y="4577115"/>
            <a:ext cx="356807" cy="360206"/>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21">
            <a:extLst>
              <a:ext uri="{FF2B5EF4-FFF2-40B4-BE49-F238E27FC236}">
                <a16:creationId xmlns:a16="http://schemas.microsoft.com/office/drawing/2014/main" id="{F7F59AE6-75A4-4330-9D38-9DCB0E4E461B}"/>
              </a:ext>
            </a:extLst>
          </p:cNvPr>
          <p:cNvSpPr>
            <a:spLocks noChangeAspect="1"/>
          </p:cNvSpPr>
          <p:nvPr/>
        </p:nvSpPr>
        <p:spPr>
          <a:xfrm>
            <a:off x="1038426" y="3837086"/>
            <a:ext cx="369682" cy="32400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Rectangle 5">
            <a:extLst>
              <a:ext uri="{FF2B5EF4-FFF2-40B4-BE49-F238E27FC236}">
                <a16:creationId xmlns:a16="http://schemas.microsoft.com/office/drawing/2014/main" id="{C33C3D02-53CB-4936-BC1F-C3636C620D31}"/>
              </a:ext>
            </a:extLst>
          </p:cNvPr>
          <p:cNvSpPr>
            <a:spLocks noChangeAspect="1"/>
          </p:cNvSpPr>
          <p:nvPr/>
        </p:nvSpPr>
        <p:spPr>
          <a:xfrm>
            <a:off x="1085510" y="3109263"/>
            <a:ext cx="267946" cy="267747"/>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Freeform: Shape 47">
            <a:extLst>
              <a:ext uri="{FF2B5EF4-FFF2-40B4-BE49-F238E27FC236}">
                <a16:creationId xmlns:a16="http://schemas.microsoft.com/office/drawing/2014/main" id="{21363CDB-300C-452C-BBA5-646BAF4D985D}"/>
              </a:ext>
            </a:extLst>
          </p:cNvPr>
          <p:cNvSpPr/>
          <p:nvPr/>
        </p:nvSpPr>
        <p:spPr>
          <a:xfrm rot="5400000">
            <a:off x="1094820" y="5399940"/>
            <a:ext cx="249325" cy="249693"/>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Frame 1">
            <a:extLst>
              <a:ext uri="{FF2B5EF4-FFF2-40B4-BE49-F238E27FC236}">
                <a16:creationId xmlns:a16="http://schemas.microsoft.com/office/drawing/2014/main" id="{8578CB0F-C039-4873-ADDE-29F22D2B3046}"/>
              </a:ext>
            </a:extLst>
          </p:cNvPr>
          <p:cNvSpPr/>
          <p:nvPr/>
        </p:nvSpPr>
        <p:spPr>
          <a:xfrm>
            <a:off x="1094636" y="2284076"/>
            <a:ext cx="259686" cy="35086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50" name="Trapezoid 24">
            <a:extLst>
              <a:ext uri="{FF2B5EF4-FFF2-40B4-BE49-F238E27FC236}">
                <a16:creationId xmlns:a16="http://schemas.microsoft.com/office/drawing/2014/main" id="{796F7967-2886-4396-B358-087847F77410}"/>
              </a:ext>
            </a:extLst>
          </p:cNvPr>
          <p:cNvSpPr>
            <a:spLocks noChangeAspect="1"/>
          </p:cNvSpPr>
          <p:nvPr/>
        </p:nvSpPr>
        <p:spPr>
          <a:xfrm rot="8369018">
            <a:off x="9868572" y="2641986"/>
            <a:ext cx="530769" cy="535825"/>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21">
            <a:extLst>
              <a:ext uri="{FF2B5EF4-FFF2-40B4-BE49-F238E27FC236}">
                <a16:creationId xmlns:a16="http://schemas.microsoft.com/office/drawing/2014/main" id="{FC4FC6BE-3F27-473A-A5A1-A090D068689A}"/>
              </a:ext>
            </a:extLst>
          </p:cNvPr>
          <p:cNvSpPr>
            <a:spLocks noChangeAspect="1"/>
          </p:cNvSpPr>
          <p:nvPr/>
        </p:nvSpPr>
        <p:spPr>
          <a:xfrm>
            <a:off x="8587093" y="2132606"/>
            <a:ext cx="549921" cy="481967"/>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Rectangle 5">
            <a:extLst>
              <a:ext uri="{FF2B5EF4-FFF2-40B4-BE49-F238E27FC236}">
                <a16:creationId xmlns:a16="http://schemas.microsoft.com/office/drawing/2014/main" id="{730FA73A-7ACA-4384-982C-DC15F2B981D3}"/>
              </a:ext>
            </a:extLst>
          </p:cNvPr>
          <p:cNvSpPr>
            <a:spLocks noChangeAspect="1"/>
          </p:cNvSpPr>
          <p:nvPr/>
        </p:nvSpPr>
        <p:spPr>
          <a:xfrm>
            <a:off x="7502728" y="2634945"/>
            <a:ext cx="398584" cy="398288"/>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3" name="Freeform: Shape 52">
            <a:extLst>
              <a:ext uri="{FF2B5EF4-FFF2-40B4-BE49-F238E27FC236}">
                <a16:creationId xmlns:a16="http://schemas.microsoft.com/office/drawing/2014/main" id="{DC2F8A97-84EB-4CCF-94A9-551F01B2FE7E}"/>
              </a:ext>
            </a:extLst>
          </p:cNvPr>
          <p:cNvSpPr/>
          <p:nvPr/>
        </p:nvSpPr>
        <p:spPr>
          <a:xfrm rot="5400000">
            <a:off x="10253639" y="3704606"/>
            <a:ext cx="370884" cy="371431"/>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Frame 1">
            <a:extLst>
              <a:ext uri="{FF2B5EF4-FFF2-40B4-BE49-F238E27FC236}">
                <a16:creationId xmlns:a16="http://schemas.microsoft.com/office/drawing/2014/main" id="{2ED52C47-3E1D-443E-8946-AF5195DEE41E}"/>
              </a:ext>
            </a:extLst>
          </p:cNvPr>
          <p:cNvSpPr/>
          <p:nvPr/>
        </p:nvSpPr>
        <p:spPr>
          <a:xfrm>
            <a:off x="7117922" y="3570524"/>
            <a:ext cx="386297" cy="521936"/>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Tree>
    <p:extLst>
      <p:ext uri="{BB962C8B-B14F-4D97-AF65-F5344CB8AC3E}">
        <p14:creationId xmlns:p14="http://schemas.microsoft.com/office/powerpoint/2010/main" val="386653451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AIM Of The Project</a:t>
            </a:r>
          </a:p>
        </p:txBody>
      </p:sp>
      <p:grpSp>
        <p:nvGrpSpPr>
          <p:cNvPr id="3" name="Group 2">
            <a:extLst>
              <a:ext uri="{FF2B5EF4-FFF2-40B4-BE49-F238E27FC236}">
                <a16:creationId xmlns:a16="http://schemas.microsoft.com/office/drawing/2014/main" id="{AB53A274-3FBF-467E-9272-C42503DADF96}"/>
              </a:ext>
            </a:extLst>
          </p:cNvPr>
          <p:cNvGrpSpPr/>
          <p:nvPr/>
        </p:nvGrpSpPr>
        <p:grpSpPr>
          <a:xfrm>
            <a:off x="3745437" y="1779163"/>
            <a:ext cx="4688763" cy="4223442"/>
            <a:chOff x="2221435" y="2017070"/>
            <a:chExt cx="4688763" cy="4223442"/>
          </a:xfrm>
        </p:grpSpPr>
        <p:cxnSp>
          <p:nvCxnSpPr>
            <p:cNvPr id="4" name="Straight Connector 3">
              <a:extLst>
                <a:ext uri="{FF2B5EF4-FFF2-40B4-BE49-F238E27FC236}">
                  <a16:creationId xmlns:a16="http://schemas.microsoft.com/office/drawing/2014/main" id="{FA2197AE-AB4F-4102-B6DF-B2B9FEC62201}"/>
                </a:ext>
              </a:extLst>
            </p:cNvPr>
            <p:cNvCxnSpPr>
              <a:cxnSpLocks/>
              <a:stCxn id="20" idx="4"/>
            </p:cNvCxnSpPr>
            <p:nvPr/>
          </p:nvCxnSpPr>
          <p:spPr>
            <a:xfrm flipH="1">
              <a:off x="4572000" y="2741103"/>
              <a:ext cx="227858" cy="126416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4A3AD9C-57DE-496E-9148-D978C48D4DD7}"/>
                </a:ext>
              </a:extLst>
            </p:cNvPr>
            <p:cNvCxnSpPr>
              <a:cxnSpLocks/>
              <a:stCxn id="17" idx="2"/>
            </p:cNvCxnSpPr>
            <p:nvPr/>
          </p:nvCxnSpPr>
          <p:spPr>
            <a:xfrm flipH="1">
              <a:off x="4572001" y="3624297"/>
              <a:ext cx="1601680" cy="344763"/>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6F6655-DAB7-4951-9CC3-BCFB7CDC6848}"/>
                </a:ext>
              </a:extLst>
            </p:cNvPr>
            <p:cNvCxnSpPr>
              <a:cxnSpLocks/>
              <a:stCxn id="13" idx="3"/>
            </p:cNvCxnSpPr>
            <p:nvPr/>
          </p:nvCxnSpPr>
          <p:spPr>
            <a:xfrm flipH="1">
              <a:off x="4618455" y="2877547"/>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E2DA90-EF8C-4656-9E06-5D8C63D706C6}"/>
                </a:ext>
              </a:extLst>
            </p:cNvPr>
            <p:cNvCxnSpPr>
              <a:cxnSpLocks/>
              <a:stCxn id="14" idx="5"/>
            </p:cNvCxnSpPr>
            <p:nvPr/>
          </p:nvCxnSpPr>
          <p:spPr>
            <a:xfrm>
              <a:off x="3298583" y="3181194"/>
              <a:ext cx="1273416" cy="82406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147E6A-823B-4560-9FA2-BC68B16CE662}"/>
                </a:ext>
              </a:extLst>
            </p:cNvPr>
            <p:cNvCxnSpPr>
              <a:cxnSpLocks/>
              <a:stCxn id="15" idx="7"/>
            </p:cNvCxnSpPr>
            <p:nvPr/>
          </p:nvCxnSpPr>
          <p:spPr>
            <a:xfrm flipV="1">
              <a:off x="3143375" y="416447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FC6AFA-618C-4B96-B5F5-582437F60CA1}"/>
                </a:ext>
              </a:extLst>
            </p:cNvPr>
            <p:cNvCxnSpPr>
              <a:cxnSpLocks/>
              <a:endCxn id="18" idx="6"/>
            </p:cNvCxnSpPr>
            <p:nvPr/>
          </p:nvCxnSpPr>
          <p:spPr>
            <a:xfrm flipH="1">
              <a:off x="3277508" y="4005263"/>
              <a:ext cx="1294492" cy="18091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824FD0-A44A-4A91-80DD-4B888C3C691A}"/>
                </a:ext>
              </a:extLst>
            </p:cNvPr>
            <p:cNvCxnSpPr>
              <a:cxnSpLocks/>
              <a:endCxn id="19" idx="0"/>
            </p:cNvCxnSpPr>
            <p:nvPr/>
          </p:nvCxnSpPr>
          <p:spPr>
            <a:xfrm flipH="1">
              <a:off x="4303051" y="3958146"/>
              <a:ext cx="267928" cy="181628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96CD1D-051A-45CC-93AE-A72D9B73C417}"/>
                </a:ext>
              </a:extLst>
            </p:cNvPr>
            <p:cNvCxnSpPr>
              <a:cxnSpLocks/>
              <a:endCxn id="16" idx="1"/>
            </p:cNvCxnSpPr>
            <p:nvPr/>
          </p:nvCxnSpPr>
          <p:spPr>
            <a:xfrm>
              <a:off x="4572000" y="4005263"/>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B81602C-A726-4E65-830F-4692CA9231E8}"/>
                </a:ext>
              </a:extLst>
            </p:cNvPr>
            <p:cNvSpPr/>
            <p:nvPr/>
          </p:nvSpPr>
          <p:spPr>
            <a:xfrm>
              <a:off x="3671899" y="3068960"/>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395B4EC8-C35C-4E31-A026-7461E5A689D3}"/>
                </a:ext>
              </a:extLst>
            </p:cNvPr>
            <p:cNvSpPr/>
            <p:nvPr/>
          </p:nvSpPr>
          <p:spPr>
            <a:xfrm>
              <a:off x="5902086" y="2017070"/>
              <a:ext cx="1008112" cy="1008112"/>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13">
              <a:extLst>
                <a:ext uri="{FF2B5EF4-FFF2-40B4-BE49-F238E27FC236}">
                  <a16:creationId xmlns:a16="http://schemas.microsoft.com/office/drawing/2014/main" id="{4D5C6F68-8842-43EE-9321-C283DC906628}"/>
                </a:ext>
              </a:extLst>
            </p:cNvPr>
            <p:cNvSpPr/>
            <p:nvPr/>
          </p:nvSpPr>
          <p:spPr>
            <a:xfrm>
              <a:off x="2506080" y="2388691"/>
              <a:ext cx="928475" cy="928475"/>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2498B0F5-A881-4B79-BF49-514EAF5DFA24}"/>
                </a:ext>
              </a:extLst>
            </p:cNvPr>
            <p:cNvSpPr/>
            <p:nvPr/>
          </p:nvSpPr>
          <p:spPr>
            <a:xfrm>
              <a:off x="2221435" y="5017197"/>
              <a:ext cx="1080120" cy="1080120"/>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5">
              <a:extLst>
                <a:ext uri="{FF2B5EF4-FFF2-40B4-BE49-F238E27FC236}">
                  <a16:creationId xmlns:a16="http://schemas.microsoft.com/office/drawing/2014/main" id="{0390D751-FAD5-4BD3-A968-FA6B3F4EB81F}"/>
                </a:ext>
              </a:extLst>
            </p:cNvPr>
            <p:cNvSpPr/>
            <p:nvPr/>
          </p:nvSpPr>
          <p:spPr>
            <a:xfrm>
              <a:off x="5373413" y="4659437"/>
              <a:ext cx="852363" cy="85236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ED07E1A5-A664-4495-AA71-39D90985F55C}"/>
                </a:ext>
              </a:extLst>
            </p:cNvPr>
            <p:cNvSpPr/>
            <p:nvPr/>
          </p:nvSpPr>
          <p:spPr>
            <a:xfrm>
              <a:off x="6173681" y="3345951"/>
              <a:ext cx="556692" cy="55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BDDB2343-13E9-4FBC-8E3B-8FAD236A99C9}"/>
                </a:ext>
              </a:extLst>
            </p:cNvPr>
            <p:cNvSpPr/>
            <p:nvPr/>
          </p:nvSpPr>
          <p:spPr>
            <a:xfrm>
              <a:off x="2633381" y="3864109"/>
              <a:ext cx="644127" cy="6441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9" name="Oval 18">
              <a:extLst>
                <a:ext uri="{FF2B5EF4-FFF2-40B4-BE49-F238E27FC236}">
                  <a16:creationId xmlns:a16="http://schemas.microsoft.com/office/drawing/2014/main" id="{6DE49992-C8DD-4F79-BAE1-43EF21B73A6E}"/>
                </a:ext>
              </a:extLst>
            </p:cNvPr>
            <p:cNvSpPr/>
            <p:nvPr/>
          </p:nvSpPr>
          <p:spPr>
            <a:xfrm>
              <a:off x="4070011" y="5774433"/>
              <a:ext cx="466079" cy="4660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B8E7722E-1516-420E-BCC7-AFDBF4747CFA}"/>
                </a:ext>
              </a:extLst>
            </p:cNvPr>
            <p:cNvSpPr/>
            <p:nvPr/>
          </p:nvSpPr>
          <p:spPr>
            <a:xfrm>
              <a:off x="4584206" y="2309799"/>
              <a:ext cx="431304" cy="4313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1" name="Group 20">
            <a:extLst>
              <a:ext uri="{FF2B5EF4-FFF2-40B4-BE49-F238E27FC236}">
                <a16:creationId xmlns:a16="http://schemas.microsoft.com/office/drawing/2014/main" id="{80CCC8FF-9F99-42F3-B7A7-5D096137FF6E}"/>
              </a:ext>
            </a:extLst>
          </p:cNvPr>
          <p:cNvGrpSpPr/>
          <p:nvPr/>
        </p:nvGrpSpPr>
        <p:grpSpPr>
          <a:xfrm>
            <a:off x="8533808" y="1655362"/>
            <a:ext cx="2772000" cy="1500555"/>
            <a:chOff x="539552" y="2708920"/>
            <a:chExt cx="1872208" cy="1500555"/>
          </a:xfrm>
        </p:grpSpPr>
        <p:sp>
          <p:nvSpPr>
            <p:cNvPr id="22" name="Rounded Rectangle 93">
              <a:extLst>
                <a:ext uri="{FF2B5EF4-FFF2-40B4-BE49-F238E27FC236}">
                  <a16:creationId xmlns:a16="http://schemas.microsoft.com/office/drawing/2014/main" id="{CE179369-823C-4711-8ECD-24121AADF65B}"/>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7A64B758-EB38-47BD-8015-62ECE6F769BD}"/>
                </a:ext>
              </a:extLst>
            </p:cNvPr>
            <p:cNvSpPr txBox="1"/>
            <p:nvPr/>
          </p:nvSpPr>
          <p:spPr>
            <a:xfrm>
              <a:off x="539552" y="3193812"/>
              <a:ext cx="1872208" cy="1015663"/>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Uses data and storage parsimoniously in order to shorten loading times. This will allow people from remote areas to access the website and still have the same user experience.</a:t>
              </a:r>
            </a:p>
          </p:txBody>
        </p:sp>
        <p:sp>
          <p:nvSpPr>
            <p:cNvPr id="24" name="TextBox 23">
              <a:extLst>
                <a:ext uri="{FF2B5EF4-FFF2-40B4-BE49-F238E27FC236}">
                  <a16:creationId xmlns:a16="http://schemas.microsoft.com/office/drawing/2014/main" id="{80C6652A-A82A-4B61-BB6A-B1F1AA7EC8D8}"/>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Lighter</a:t>
              </a:r>
              <a:endParaRPr lang="ko-KR" altLang="en-US" sz="1400" b="1" dirty="0">
                <a:solidFill>
                  <a:schemeClr val="bg1"/>
                </a:solidFill>
                <a:cs typeface="Arial" pitchFamily="34" charset="0"/>
              </a:endParaRPr>
            </a:p>
          </p:txBody>
        </p:sp>
      </p:grpSp>
      <p:grpSp>
        <p:nvGrpSpPr>
          <p:cNvPr id="25" name="Group 24">
            <a:extLst>
              <a:ext uri="{FF2B5EF4-FFF2-40B4-BE49-F238E27FC236}">
                <a16:creationId xmlns:a16="http://schemas.microsoft.com/office/drawing/2014/main" id="{5A51C4C2-9F44-475D-9525-E8516641860E}"/>
              </a:ext>
            </a:extLst>
          </p:cNvPr>
          <p:cNvGrpSpPr/>
          <p:nvPr/>
        </p:nvGrpSpPr>
        <p:grpSpPr>
          <a:xfrm>
            <a:off x="8144371" y="4435218"/>
            <a:ext cx="2772000" cy="1500555"/>
            <a:chOff x="539552" y="2708920"/>
            <a:chExt cx="1872208" cy="1500555"/>
          </a:xfrm>
        </p:grpSpPr>
        <p:sp>
          <p:nvSpPr>
            <p:cNvPr id="26" name="Rounded Rectangle 97">
              <a:extLst>
                <a:ext uri="{FF2B5EF4-FFF2-40B4-BE49-F238E27FC236}">
                  <a16:creationId xmlns:a16="http://schemas.microsoft.com/office/drawing/2014/main" id="{AAFA7FB3-187F-4CF6-8394-F4A91D0396DB}"/>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TextBox 26">
              <a:extLst>
                <a:ext uri="{FF2B5EF4-FFF2-40B4-BE49-F238E27FC236}">
                  <a16:creationId xmlns:a16="http://schemas.microsoft.com/office/drawing/2014/main" id="{99773955-3F4B-4AFF-A3BB-7D83785C1D5F}"/>
                </a:ext>
              </a:extLst>
            </p:cNvPr>
            <p:cNvSpPr txBox="1"/>
            <p:nvPr/>
          </p:nvSpPr>
          <p:spPr>
            <a:xfrm>
              <a:off x="539552" y="3193812"/>
              <a:ext cx="1872208" cy="1015663"/>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A clean, intuitive and simple telegram like chat User Interface. Young students are also potential users, so making an easy to interact UI was a must.</a:t>
              </a:r>
            </a:p>
          </p:txBody>
        </p:sp>
        <p:sp>
          <p:nvSpPr>
            <p:cNvPr id="28" name="TextBox 27">
              <a:extLst>
                <a:ext uri="{FF2B5EF4-FFF2-40B4-BE49-F238E27FC236}">
                  <a16:creationId xmlns:a16="http://schemas.microsoft.com/office/drawing/2014/main" id="{D565D3D6-ACF5-4283-BA82-1BECE492E18B}"/>
                </a:ext>
              </a:extLst>
            </p:cNvPr>
            <p:cNvSpPr txBox="1"/>
            <p:nvPr/>
          </p:nvSpPr>
          <p:spPr>
            <a:xfrm>
              <a:off x="665831" y="272937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Simpler</a:t>
              </a:r>
              <a:endParaRPr lang="ko-KR" altLang="en-US" sz="14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2858B48C-F695-4158-8F0E-3AC84F0B2735}"/>
              </a:ext>
            </a:extLst>
          </p:cNvPr>
          <p:cNvGrpSpPr/>
          <p:nvPr/>
        </p:nvGrpSpPr>
        <p:grpSpPr>
          <a:xfrm>
            <a:off x="870239" y="4723058"/>
            <a:ext cx="2772000" cy="1315889"/>
            <a:chOff x="539552" y="2708920"/>
            <a:chExt cx="1872208" cy="1315889"/>
          </a:xfrm>
        </p:grpSpPr>
        <p:sp>
          <p:nvSpPr>
            <p:cNvPr id="30" name="Rounded Rectangle 101">
              <a:extLst>
                <a:ext uri="{FF2B5EF4-FFF2-40B4-BE49-F238E27FC236}">
                  <a16:creationId xmlns:a16="http://schemas.microsoft.com/office/drawing/2014/main" id="{960BCC07-9A12-4A14-9DE3-31716A60A73A}"/>
                </a:ext>
              </a:extLst>
            </p:cNvPr>
            <p:cNvSpPr/>
            <p:nvPr/>
          </p:nvSpPr>
          <p:spPr>
            <a:xfrm>
              <a:off x="611560" y="2708920"/>
              <a:ext cx="1728192" cy="379785"/>
            </a:xfrm>
            <a:prstGeom prst="roundRect">
              <a:avLst>
                <a:gd name="adj" fmla="val 50000"/>
              </a:avLst>
            </a:prstGeom>
            <a:solidFill>
              <a:schemeClr val="accent5"/>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TextBox 30">
              <a:extLst>
                <a:ext uri="{FF2B5EF4-FFF2-40B4-BE49-F238E27FC236}">
                  <a16:creationId xmlns:a16="http://schemas.microsoft.com/office/drawing/2014/main" id="{D40CC6C4-3D64-4053-8EF1-73EA2EA1625E}"/>
                </a:ext>
              </a:extLst>
            </p:cNvPr>
            <p:cNvSpPr txBox="1"/>
            <p:nvPr/>
          </p:nvSpPr>
          <p:spPr>
            <a:xfrm>
              <a:off x="539552" y="3193812"/>
              <a:ext cx="187220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Can be viewed offline as read-only because of cached webpages. Allows the app to be installed on all devices irrespective of the Operating System. </a:t>
              </a:r>
            </a:p>
          </p:txBody>
        </p:sp>
        <p:sp>
          <p:nvSpPr>
            <p:cNvPr id="32" name="TextBox 31">
              <a:extLst>
                <a:ext uri="{FF2B5EF4-FFF2-40B4-BE49-F238E27FC236}">
                  <a16:creationId xmlns:a16="http://schemas.microsoft.com/office/drawing/2014/main" id="{CF5251B8-8D91-451F-8EF6-36CA93DFD2CF}"/>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Progressive</a:t>
              </a:r>
              <a:endParaRPr lang="ko-KR" altLang="en-US" sz="14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48ED82A0-E79B-4FE7-9F8E-EED93CB78135}"/>
              </a:ext>
            </a:extLst>
          </p:cNvPr>
          <p:cNvGrpSpPr/>
          <p:nvPr/>
        </p:nvGrpSpPr>
        <p:grpSpPr>
          <a:xfrm>
            <a:off x="1142119" y="1932840"/>
            <a:ext cx="2772000" cy="1131223"/>
            <a:chOff x="539552" y="2708920"/>
            <a:chExt cx="1872208" cy="1131223"/>
          </a:xfrm>
        </p:grpSpPr>
        <p:sp>
          <p:nvSpPr>
            <p:cNvPr id="34" name="Rounded Rectangle 105">
              <a:extLst>
                <a:ext uri="{FF2B5EF4-FFF2-40B4-BE49-F238E27FC236}">
                  <a16:creationId xmlns:a16="http://schemas.microsoft.com/office/drawing/2014/main" id="{C4E933FD-5BAE-47AB-9FD4-B7F8305A4E48}"/>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TextBox 34">
              <a:extLst>
                <a:ext uri="{FF2B5EF4-FFF2-40B4-BE49-F238E27FC236}">
                  <a16:creationId xmlns:a16="http://schemas.microsoft.com/office/drawing/2014/main" id="{1CC65F58-01B7-4C95-93CD-666308EBA2DE}"/>
                </a:ext>
              </a:extLst>
            </p:cNvPr>
            <p:cNvSpPr txBox="1"/>
            <p:nvPr/>
          </p:nvSpPr>
          <p:spPr>
            <a:xfrm>
              <a:off x="539552" y="3193812"/>
              <a:ext cx="1872208"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Adapts to all screen sizes making it cross platform supportive and thus more accessible to users.</a:t>
              </a:r>
            </a:p>
          </p:txBody>
        </p:sp>
        <p:sp>
          <p:nvSpPr>
            <p:cNvPr id="36" name="TextBox 35">
              <a:extLst>
                <a:ext uri="{FF2B5EF4-FFF2-40B4-BE49-F238E27FC236}">
                  <a16:creationId xmlns:a16="http://schemas.microsoft.com/office/drawing/2014/main" id="{634EFFAB-40C5-4EEF-81FB-02F280DCF036}"/>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Responsive</a:t>
              </a:r>
              <a:endParaRPr lang="ko-KR" altLang="en-US" sz="1400" b="1" dirty="0">
                <a:solidFill>
                  <a:schemeClr val="bg1"/>
                </a:solidFill>
                <a:cs typeface="Arial" pitchFamily="34" charset="0"/>
              </a:endParaRPr>
            </a:p>
          </p:txBody>
        </p:sp>
      </p:grpSp>
      <p:sp>
        <p:nvSpPr>
          <p:cNvPr id="37" name="TextBox 36">
            <a:extLst>
              <a:ext uri="{FF2B5EF4-FFF2-40B4-BE49-F238E27FC236}">
                <a16:creationId xmlns:a16="http://schemas.microsoft.com/office/drawing/2014/main" id="{6F5F00B3-F192-498A-BDD4-AF39A92F75C1}"/>
              </a:ext>
            </a:extLst>
          </p:cNvPr>
          <p:cNvSpPr txBox="1"/>
          <p:nvPr/>
        </p:nvSpPr>
        <p:spPr>
          <a:xfrm>
            <a:off x="5195902" y="3987022"/>
            <a:ext cx="1800199" cy="461665"/>
          </a:xfrm>
          <a:prstGeom prst="rect">
            <a:avLst/>
          </a:prstGeom>
          <a:noFill/>
        </p:spPr>
        <p:txBody>
          <a:bodyPr wrap="square" rtlCol="0">
            <a:spAutoFit/>
          </a:bodyPr>
          <a:lstStyle/>
          <a:p>
            <a:pPr algn="ctr"/>
            <a:r>
              <a:rPr lang="en-US" altLang="ko-KR" sz="1200" b="1" dirty="0">
                <a:solidFill>
                  <a:schemeClr val="bg1"/>
                </a:solidFill>
                <a:cs typeface="Arial" pitchFamily="34" charset="0"/>
              </a:rPr>
              <a:t>App to mimic metastudio.org</a:t>
            </a:r>
            <a:endParaRPr lang="ko-KR" altLang="en-US" sz="1200" b="1" dirty="0">
              <a:solidFill>
                <a:schemeClr val="bg1"/>
              </a:solidFill>
              <a:cs typeface="Arial" pitchFamily="34" charset="0"/>
            </a:endParaRPr>
          </a:p>
        </p:txBody>
      </p:sp>
      <p:sp>
        <p:nvSpPr>
          <p:cNvPr id="44" name="Oval 21">
            <a:extLst>
              <a:ext uri="{FF2B5EF4-FFF2-40B4-BE49-F238E27FC236}">
                <a16:creationId xmlns:a16="http://schemas.microsoft.com/office/drawing/2014/main" id="{0282D9FA-9298-48D9-AB98-D37477068C1C}"/>
              </a:ext>
            </a:extLst>
          </p:cNvPr>
          <p:cNvSpPr>
            <a:spLocks noChangeAspect="1"/>
          </p:cNvSpPr>
          <p:nvPr/>
        </p:nvSpPr>
        <p:spPr>
          <a:xfrm>
            <a:off x="4229305" y="2405746"/>
            <a:ext cx="477563" cy="41855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pic>
        <p:nvPicPr>
          <p:cNvPr id="39" name="Picture 38">
            <a:extLst>
              <a:ext uri="{FF2B5EF4-FFF2-40B4-BE49-F238E27FC236}">
                <a16:creationId xmlns:a16="http://schemas.microsoft.com/office/drawing/2014/main" id="{EB5FF306-0148-4582-9B86-C60F63E83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684" y="3083541"/>
            <a:ext cx="969058" cy="955810"/>
          </a:xfrm>
          <a:prstGeom prst="rect">
            <a:avLst/>
          </a:prstGeom>
        </p:spPr>
      </p:pic>
      <p:sp>
        <p:nvSpPr>
          <p:cNvPr id="48" name="Freeform 55">
            <a:extLst>
              <a:ext uri="{FF2B5EF4-FFF2-40B4-BE49-F238E27FC236}">
                <a16:creationId xmlns:a16="http://schemas.microsoft.com/office/drawing/2014/main" id="{2EDAF449-A747-4443-9086-93E5F749FC78}"/>
              </a:ext>
            </a:extLst>
          </p:cNvPr>
          <p:cNvSpPr/>
          <p:nvPr/>
        </p:nvSpPr>
        <p:spPr>
          <a:xfrm rot="3056738">
            <a:off x="7777018" y="1864935"/>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Oval 50">
            <a:extLst>
              <a:ext uri="{FF2B5EF4-FFF2-40B4-BE49-F238E27FC236}">
                <a16:creationId xmlns:a16="http://schemas.microsoft.com/office/drawing/2014/main" id="{F59BC4F6-6806-4E4D-9BE3-FD2275F5AFBE}"/>
              </a:ext>
            </a:extLst>
          </p:cNvPr>
          <p:cNvSpPr>
            <a:spLocks noChangeAspect="1"/>
          </p:cNvSpPr>
          <p:nvPr/>
        </p:nvSpPr>
        <p:spPr>
          <a:xfrm>
            <a:off x="4038843" y="5070702"/>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Smiley Face 14">
            <a:extLst>
              <a:ext uri="{FF2B5EF4-FFF2-40B4-BE49-F238E27FC236}">
                <a16:creationId xmlns:a16="http://schemas.microsoft.com/office/drawing/2014/main" id="{12EF650D-19FD-4B2C-8D81-6D5C391650C5}"/>
              </a:ext>
            </a:extLst>
          </p:cNvPr>
          <p:cNvSpPr/>
          <p:nvPr/>
        </p:nvSpPr>
        <p:spPr>
          <a:xfrm>
            <a:off x="7046700" y="4570815"/>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52" name="Group 51">
            <a:extLst>
              <a:ext uri="{FF2B5EF4-FFF2-40B4-BE49-F238E27FC236}">
                <a16:creationId xmlns:a16="http://schemas.microsoft.com/office/drawing/2014/main" id="{A333ADB7-4FE7-4EC6-94C7-09252E683050}"/>
              </a:ext>
            </a:extLst>
          </p:cNvPr>
          <p:cNvGrpSpPr/>
          <p:nvPr/>
        </p:nvGrpSpPr>
        <p:grpSpPr>
          <a:xfrm>
            <a:off x="350803" y="391276"/>
            <a:ext cx="298044" cy="390352"/>
            <a:chOff x="741800" y="1570966"/>
            <a:chExt cx="2520000" cy="4680000"/>
          </a:xfrm>
        </p:grpSpPr>
        <p:grpSp>
          <p:nvGrpSpPr>
            <p:cNvPr id="53" name="Group 8">
              <a:extLst>
                <a:ext uri="{FF2B5EF4-FFF2-40B4-BE49-F238E27FC236}">
                  <a16:creationId xmlns:a16="http://schemas.microsoft.com/office/drawing/2014/main" id="{062047AB-4D78-4AE6-9C38-E912525CC1E3}"/>
                </a:ext>
              </a:extLst>
            </p:cNvPr>
            <p:cNvGrpSpPr/>
            <p:nvPr/>
          </p:nvGrpSpPr>
          <p:grpSpPr>
            <a:xfrm>
              <a:off x="741800" y="1570966"/>
              <a:ext cx="2520000" cy="4680000"/>
              <a:chOff x="445712" y="1449040"/>
              <a:chExt cx="2520000" cy="4680000"/>
            </a:xfrm>
          </p:grpSpPr>
          <p:sp>
            <p:nvSpPr>
              <p:cNvPr id="55" name="Rounded Rectangle 3">
                <a:extLst>
                  <a:ext uri="{FF2B5EF4-FFF2-40B4-BE49-F238E27FC236}">
                    <a16:creationId xmlns:a16="http://schemas.microsoft.com/office/drawing/2014/main" id="{D1F6A81F-03FE-46EA-942B-15FE2721AD58}"/>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ectangle 5">
                <a:extLst>
                  <a:ext uri="{FF2B5EF4-FFF2-40B4-BE49-F238E27FC236}">
                    <a16:creationId xmlns:a16="http://schemas.microsoft.com/office/drawing/2014/main" id="{5C4DC62E-5D41-47F8-A09F-11A798BE9664}"/>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7" name="Group 1">
                <a:extLst>
                  <a:ext uri="{FF2B5EF4-FFF2-40B4-BE49-F238E27FC236}">
                    <a16:creationId xmlns:a16="http://schemas.microsoft.com/office/drawing/2014/main" id="{F1319821-6AA7-47D7-B179-4C1FC9CAE76B}"/>
                  </a:ext>
                </a:extLst>
              </p:cNvPr>
              <p:cNvGrpSpPr/>
              <p:nvPr userDrawn="1"/>
            </p:nvGrpSpPr>
            <p:grpSpPr>
              <a:xfrm>
                <a:off x="1549420" y="5712364"/>
                <a:ext cx="312583" cy="312583"/>
                <a:chOff x="1570727" y="5532687"/>
                <a:chExt cx="312583" cy="312583"/>
              </a:xfrm>
            </p:grpSpPr>
            <p:sp>
              <p:nvSpPr>
                <p:cNvPr id="58" name="Oval 4">
                  <a:extLst>
                    <a:ext uri="{FF2B5EF4-FFF2-40B4-BE49-F238E27FC236}">
                      <a16:creationId xmlns:a16="http://schemas.microsoft.com/office/drawing/2014/main" id="{7FD01575-871D-42E6-B057-790A6AF0AC4A}"/>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Rounded Rectangle 7">
                  <a:extLst>
                    <a:ext uri="{FF2B5EF4-FFF2-40B4-BE49-F238E27FC236}">
                      <a16:creationId xmlns:a16="http://schemas.microsoft.com/office/drawing/2014/main" id="{D547DB2B-6BA3-4221-B901-8EEF494A4BA4}"/>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54" name="Picture Placeholder 9">
              <a:extLst>
                <a:ext uri="{FF2B5EF4-FFF2-40B4-BE49-F238E27FC236}">
                  <a16:creationId xmlns:a16="http://schemas.microsoft.com/office/drawing/2014/main" id="{3BE6B7D0-1E59-4127-AB30-14BB7CE3775D}"/>
                </a:ext>
              </a:extLst>
            </p:cNvPr>
            <p:cNvSpPr txBox="1">
              <a:spLocks/>
            </p:cNvSpPr>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b="0" kern="1200" baseline="0">
                  <a:solidFill>
                    <a:schemeClr val="tx1">
                      <a:lumMod val="75000"/>
                      <a:lumOff val="25000"/>
                    </a:schemeClr>
                  </a:solidFill>
                  <a:latin typeface="+mn-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grpSp>
      <p:grpSp>
        <p:nvGrpSpPr>
          <p:cNvPr id="60" name="Group 59">
            <a:extLst>
              <a:ext uri="{FF2B5EF4-FFF2-40B4-BE49-F238E27FC236}">
                <a16:creationId xmlns:a16="http://schemas.microsoft.com/office/drawing/2014/main" id="{769FECD3-E577-403E-9589-71E8C8E020B0}"/>
              </a:ext>
            </a:extLst>
          </p:cNvPr>
          <p:cNvGrpSpPr/>
          <p:nvPr/>
        </p:nvGrpSpPr>
        <p:grpSpPr>
          <a:xfrm flipH="1">
            <a:off x="108470" y="5936370"/>
            <a:ext cx="707471" cy="610301"/>
            <a:chOff x="6446339" y="1280897"/>
            <a:chExt cx="4320717" cy="5285178"/>
          </a:xfrm>
        </p:grpSpPr>
        <p:sp>
          <p:nvSpPr>
            <p:cNvPr id="61" name="Freeform: Shape 60">
              <a:extLst>
                <a:ext uri="{FF2B5EF4-FFF2-40B4-BE49-F238E27FC236}">
                  <a16:creationId xmlns:a16="http://schemas.microsoft.com/office/drawing/2014/main" id="{609B5958-41D2-4B67-8A30-47B35E1C4C3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7D433E4-60AC-486E-BD98-1E06A2FAF565}"/>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976F6B8-8A57-44C4-9924-0BA63176BD2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72A122-7665-431F-A24F-3A10177F408F}"/>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8B36AB0-FCE4-40A6-B6C3-3EDA9BA2CCDA}"/>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D738761-AB24-433C-8551-A71E66C784D0}"/>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FE93696-B9ED-4C60-B8C9-B8147F56AE26}"/>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nvGrpSpPr>
          <p:cNvPr id="68" name="Graphic 14">
            <a:extLst>
              <a:ext uri="{FF2B5EF4-FFF2-40B4-BE49-F238E27FC236}">
                <a16:creationId xmlns:a16="http://schemas.microsoft.com/office/drawing/2014/main" id="{B0FFBF50-4A02-4327-A641-2DA6BE65B575}"/>
              </a:ext>
            </a:extLst>
          </p:cNvPr>
          <p:cNvGrpSpPr/>
          <p:nvPr/>
        </p:nvGrpSpPr>
        <p:grpSpPr>
          <a:xfrm>
            <a:off x="122397" y="3603807"/>
            <a:ext cx="747062" cy="414377"/>
            <a:chOff x="2444748" y="555045"/>
            <a:chExt cx="7282048" cy="5727454"/>
          </a:xfrm>
        </p:grpSpPr>
        <p:sp>
          <p:nvSpPr>
            <p:cNvPr id="69" name="Freeform: Shape 68">
              <a:extLst>
                <a:ext uri="{FF2B5EF4-FFF2-40B4-BE49-F238E27FC236}">
                  <a16:creationId xmlns:a16="http://schemas.microsoft.com/office/drawing/2014/main" id="{0BBC3E27-249C-4526-913A-D32730FF6D22}"/>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CCACC00-88B5-4565-95E0-54CC9359C52D}"/>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9EEDBC0-7835-461E-962A-D0EF0586E05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A8B438E-5F6B-4C5B-B45B-8907CED34CB3}"/>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9132EAD-3D30-4733-8A4B-A2D2A8D1C8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99C4BE8-9084-40DA-8F9D-4A8F16524C0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08AB913-541C-4972-A26B-2F429C9FD89F}"/>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F5EC215-564F-4A79-A02B-CFD6D3C93D5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7" name="Group 76">
            <a:extLst>
              <a:ext uri="{FF2B5EF4-FFF2-40B4-BE49-F238E27FC236}">
                <a16:creationId xmlns:a16="http://schemas.microsoft.com/office/drawing/2014/main" id="{490655EA-67F7-4D4A-AC5F-79A6784F0A7A}"/>
              </a:ext>
            </a:extLst>
          </p:cNvPr>
          <p:cNvGrpSpPr/>
          <p:nvPr/>
        </p:nvGrpSpPr>
        <p:grpSpPr>
          <a:xfrm>
            <a:off x="75155" y="1923189"/>
            <a:ext cx="849337" cy="329098"/>
            <a:chOff x="-548507" y="477868"/>
            <a:chExt cx="11570449" cy="6357177"/>
          </a:xfrm>
        </p:grpSpPr>
        <p:sp>
          <p:nvSpPr>
            <p:cNvPr id="78" name="Freeform: Shape 77">
              <a:extLst>
                <a:ext uri="{FF2B5EF4-FFF2-40B4-BE49-F238E27FC236}">
                  <a16:creationId xmlns:a16="http://schemas.microsoft.com/office/drawing/2014/main" id="{1F4E8983-A97A-4758-91F0-049E634619F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351BF60-C475-4D3E-8EF1-F4E74F0A55F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FD274D6-BA3F-4216-8907-AFDF04B06ED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A73BFEC-7A8E-4822-9531-18BC0E0B34E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6AF7AE0-4AF8-4426-AA9D-03CF9B16001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3" name="Group 82">
              <a:extLst>
                <a:ext uri="{FF2B5EF4-FFF2-40B4-BE49-F238E27FC236}">
                  <a16:creationId xmlns:a16="http://schemas.microsoft.com/office/drawing/2014/main" id="{E4A1EE8C-2A20-45DE-9DC5-066054D95DA8}"/>
                </a:ext>
              </a:extLst>
            </p:cNvPr>
            <p:cNvGrpSpPr/>
            <p:nvPr/>
          </p:nvGrpSpPr>
          <p:grpSpPr>
            <a:xfrm>
              <a:off x="1606" y="6382978"/>
              <a:ext cx="413937" cy="115242"/>
              <a:chOff x="5955" y="6353672"/>
              <a:chExt cx="413937" cy="115242"/>
            </a:xfrm>
          </p:grpSpPr>
          <p:sp>
            <p:nvSpPr>
              <p:cNvPr id="88" name="Rectangle: Rounded Corners 87">
                <a:extLst>
                  <a:ext uri="{FF2B5EF4-FFF2-40B4-BE49-F238E27FC236}">
                    <a16:creationId xmlns:a16="http://schemas.microsoft.com/office/drawing/2014/main" id="{43763AFD-F20C-48C6-B349-E0CBDAD4D92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2C5BE6AE-9BF9-403A-8865-CFB70C248E4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342658C8-81C3-4F1F-84C2-8867CCA1EA29}"/>
                </a:ext>
              </a:extLst>
            </p:cNvPr>
            <p:cNvGrpSpPr/>
            <p:nvPr/>
          </p:nvGrpSpPr>
          <p:grpSpPr>
            <a:xfrm>
              <a:off x="9855291" y="6381600"/>
              <a:ext cx="885989" cy="115242"/>
              <a:chOff x="5955" y="6353672"/>
              <a:chExt cx="413937" cy="115242"/>
            </a:xfrm>
          </p:grpSpPr>
          <p:sp>
            <p:nvSpPr>
              <p:cNvPr id="86" name="Rectangle: Rounded Corners 85">
                <a:extLst>
                  <a:ext uri="{FF2B5EF4-FFF2-40B4-BE49-F238E27FC236}">
                    <a16:creationId xmlns:a16="http://schemas.microsoft.com/office/drawing/2014/main" id="{7D2652AB-8FAF-4746-AE5D-02DC707FD8D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358ADB5F-71F9-4670-A463-32AE1177693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Freeform: Shape 84">
              <a:extLst>
                <a:ext uri="{FF2B5EF4-FFF2-40B4-BE49-F238E27FC236}">
                  <a16:creationId xmlns:a16="http://schemas.microsoft.com/office/drawing/2014/main" id="{D4BD6CDD-8BE9-4BDF-BDB3-8ED02CD655E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8088891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24DD738-EFA5-4A4E-8CA1-4731FAB86E05}"/>
              </a:ext>
            </a:extLst>
          </p:cNvPr>
          <p:cNvGrpSpPr/>
          <p:nvPr/>
        </p:nvGrpSpPr>
        <p:grpSpPr>
          <a:xfrm>
            <a:off x="9100451" y="1940172"/>
            <a:ext cx="600452" cy="613322"/>
            <a:chOff x="2600940" y="1364722"/>
            <a:chExt cx="3925967" cy="4010110"/>
          </a:xfrm>
          <a:solidFill>
            <a:schemeClr val="accent5"/>
          </a:solidFill>
        </p:grpSpPr>
        <p:sp>
          <p:nvSpPr>
            <p:cNvPr id="57" name="Donut 1">
              <a:extLst>
                <a:ext uri="{FF2B5EF4-FFF2-40B4-BE49-F238E27FC236}">
                  <a16:creationId xmlns:a16="http://schemas.microsoft.com/office/drawing/2014/main" id="{461E0759-E7EE-4FEF-986A-60E192683638}"/>
                </a:ext>
              </a:extLst>
            </p:cNvPr>
            <p:cNvSpPr/>
            <p:nvPr/>
          </p:nvSpPr>
          <p:spPr>
            <a:xfrm>
              <a:off x="2600940" y="1468514"/>
              <a:ext cx="1778702" cy="3906318"/>
            </a:xfrm>
            <a:custGeom>
              <a:avLst/>
              <a:gdLst/>
              <a:ahLst/>
              <a:cxnLst/>
              <a:rect l="l" t="t" r="r" b="b"/>
              <a:pathLst>
                <a:path w="1778702" h="3906318">
                  <a:moveTo>
                    <a:pt x="864588" y="1587925"/>
                  </a:moveTo>
                  <a:lnTo>
                    <a:pt x="724641" y="2110216"/>
                  </a:lnTo>
                  <a:lnTo>
                    <a:pt x="826949" y="2110216"/>
                  </a:lnTo>
                  <a:lnTo>
                    <a:pt x="826949" y="1984216"/>
                  </a:lnTo>
                  <a:cubicBezTo>
                    <a:pt x="826949" y="1944451"/>
                    <a:pt x="859184" y="1912216"/>
                    <a:pt x="898949" y="1912216"/>
                  </a:cubicBezTo>
                  <a:cubicBezTo>
                    <a:pt x="938714" y="1912216"/>
                    <a:pt x="970949" y="1944451"/>
                    <a:pt x="970949" y="1984216"/>
                  </a:cubicBezTo>
                  <a:lnTo>
                    <a:pt x="970949" y="2110216"/>
                  </a:lnTo>
                  <a:lnTo>
                    <a:pt x="1049559" y="2110216"/>
                  </a:lnTo>
                  <a:lnTo>
                    <a:pt x="910861" y="1592590"/>
                  </a:lnTo>
                  <a:close/>
                  <a:moveTo>
                    <a:pt x="923096" y="1336867"/>
                  </a:moveTo>
                  <a:lnTo>
                    <a:pt x="892009" y="1336868"/>
                  </a:lnTo>
                  <a:cubicBezTo>
                    <a:pt x="880711" y="1336867"/>
                    <a:pt x="871552" y="1346027"/>
                    <a:pt x="871552" y="1357325"/>
                  </a:cubicBezTo>
                  <a:lnTo>
                    <a:pt x="871552" y="1496411"/>
                  </a:lnTo>
                  <a:cubicBezTo>
                    <a:pt x="871552" y="1507709"/>
                    <a:pt x="880712" y="1516868"/>
                    <a:pt x="892009" y="1516868"/>
                  </a:cubicBezTo>
                  <a:lnTo>
                    <a:pt x="923096" y="1516868"/>
                  </a:lnTo>
                  <a:cubicBezTo>
                    <a:pt x="934394" y="1516868"/>
                    <a:pt x="943552" y="1507709"/>
                    <a:pt x="943552" y="1496411"/>
                  </a:cubicBezTo>
                  <a:lnTo>
                    <a:pt x="943552" y="1357325"/>
                  </a:lnTo>
                  <a:cubicBezTo>
                    <a:pt x="943552" y="1346027"/>
                    <a:pt x="934393" y="1336867"/>
                    <a:pt x="923096" y="1336867"/>
                  </a:cubicBezTo>
                  <a:close/>
                  <a:moveTo>
                    <a:pt x="1192157" y="1264156"/>
                  </a:moveTo>
                  <a:lnTo>
                    <a:pt x="1162946" y="1274788"/>
                  </a:lnTo>
                  <a:cubicBezTo>
                    <a:pt x="1152330" y="1278652"/>
                    <a:pt x="1146855" y="1290392"/>
                    <a:pt x="1150719" y="1301008"/>
                  </a:cubicBezTo>
                  <a:lnTo>
                    <a:pt x="1198289" y="1431707"/>
                  </a:lnTo>
                  <a:cubicBezTo>
                    <a:pt x="1202153" y="1442323"/>
                    <a:pt x="1213893" y="1447797"/>
                    <a:pt x="1224510" y="1443934"/>
                  </a:cubicBezTo>
                  <a:lnTo>
                    <a:pt x="1253721" y="1433301"/>
                  </a:lnTo>
                  <a:cubicBezTo>
                    <a:pt x="1264337" y="1429437"/>
                    <a:pt x="1269812" y="1417697"/>
                    <a:pt x="1265947" y="1407081"/>
                  </a:cubicBezTo>
                  <a:lnTo>
                    <a:pt x="1218377" y="1276382"/>
                  </a:lnTo>
                  <a:cubicBezTo>
                    <a:pt x="1214513" y="1265766"/>
                    <a:pt x="1202774" y="1260292"/>
                    <a:pt x="1192157" y="1264156"/>
                  </a:cubicBezTo>
                  <a:close/>
                  <a:moveTo>
                    <a:pt x="672939" y="1256024"/>
                  </a:moveTo>
                  <a:cubicBezTo>
                    <a:pt x="662323" y="1252159"/>
                    <a:pt x="650584" y="1257634"/>
                    <a:pt x="646720" y="1268250"/>
                  </a:cubicBezTo>
                  <a:lnTo>
                    <a:pt x="599149" y="1398948"/>
                  </a:lnTo>
                  <a:cubicBezTo>
                    <a:pt x="595285" y="1409565"/>
                    <a:pt x="600759" y="1421304"/>
                    <a:pt x="611376" y="1425168"/>
                  </a:cubicBezTo>
                  <a:lnTo>
                    <a:pt x="640587" y="1435800"/>
                  </a:lnTo>
                  <a:cubicBezTo>
                    <a:pt x="651204" y="1439665"/>
                    <a:pt x="662943" y="1434190"/>
                    <a:pt x="666808" y="1423574"/>
                  </a:cubicBezTo>
                  <a:lnTo>
                    <a:pt x="714378" y="1292875"/>
                  </a:lnTo>
                  <a:cubicBezTo>
                    <a:pt x="718241" y="1282259"/>
                    <a:pt x="712767" y="1270520"/>
                    <a:pt x="702151" y="1266655"/>
                  </a:cubicBezTo>
                  <a:close/>
                  <a:moveTo>
                    <a:pt x="532625" y="1107329"/>
                  </a:moveTo>
                  <a:cubicBezTo>
                    <a:pt x="527568" y="1105974"/>
                    <a:pt x="521995" y="1106548"/>
                    <a:pt x="517102" y="1109372"/>
                  </a:cubicBezTo>
                  <a:lnTo>
                    <a:pt x="396650" y="1178915"/>
                  </a:lnTo>
                  <a:cubicBezTo>
                    <a:pt x="386866" y="1184564"/>
                    <a:pt x="383514" y="1197076"/>
                    <a:pt x="389163" y="1206860"/>
                  </a:cubicBezTo>
                  <a:lnTo>
                    <a:pt x="404706" y="1233781"/>
                  </a:lnTo>
                  <a:cubicBezTo>
                    <a:pt x="410355" y="1243566"/>
                    <a:pt x="422866" y="1246918"/>
                    <a:pt x="432650" y="1241269"/>
                  </a:cubicBezTo>
                  <a:lnTo>
                    <a:pt x="553102" y="1171726"/>
                  </a:lnTo>
                  <a:cubicBezTo>
                    <a:pt x="562887" y="1166077"/>
                    <a:pt x="566239" y="1153566"/>
                    <a:pt x="560590" y="1143781"/>
                  </a:cubicBezTo>
                  <a:lnTo>
                    <a:pt x="545047" y="1116860"/>
                  </a:lnTo>
                  <a:cubicBezTo>
                    <a:pt x="542223" y="1111968"/>
                    <a:pt x="537682" y="1108684"/>
                    <a:pt x="532625" y="1107329"/>
                  </a:cubicBezTo>
                  <a:close/>
                  <a:moveTo>
                    <a:pt x="1298883" y="1104409"/>
                  </a:moveTo>
                  <a:cubicBezTo>
                    <a:pt x="1293826" y="1105764"/>
                    <a:pt x="1289286" y="1109048"/>
                    <a:pt x="1286462" y="1113940"/>
                  </a:cubicBezTo>
                  <a:lnTo>
                    <a:pt x="1270919" y="1140861"/>
                  </a:lnTo>
                  <a:cubicBezTo>
                    <a:pt x="1265269" y="1150645"/>
                    <a:pt x="1268622" y="1163156"/>
                    <a:pt x="1278407" y="1168806"/>
                  </a:cubicBezTo>
                  <a:lnTo>
                    <a:pt x="1398859" y="1238349"/>
                  </a:lnTo>
                  <a:cubicBezTo>
                    <a:pt x="1408643" y="1243998"/>
                    <a:pt x="1421154" y="1240646"/>
                    <a:pt x="1426803" y="1230862"/>
                  </a:cubicBezTo>
                  <a:lnTo>
                    <a:pt x="1442346" y="1203940"/>
                  </a:lnTo>
                  <a:cubicBezTo>
                    <a:pt x="1447995" y="1194156"/>
                    <a:pt x="1444642" y="1181644"/>
                    <a:pt x="1434859" y="1175995"/>
                  </a:cubicBezTo>
                  <a:lnTo>
                    <a:pt x="1314407" y="1106452"/>
                  </a:lnTo>
                  <a:cubicBezTo>
                    <a:pt x="1309514" y="1103628"/>
                    <a:pt x="1303940" y="1103054"/>
                    <a:pt x="1298883" y="1104409"/>
                  </a:cubicBezTo>
                  <a:close/>
                  <a:moveTo>
                    <a:pt x="912290" y="764642"/>
                  </a:moveTo>
                  <a:cubicBezTo>
                    <a:pt x="1031597" y="764642"/>
                    <a:pt x="1128314" y="861359"/>
                    <a:pt x="1128314" y="980666"/>
                  </a:cubicBezTo>
                  <a:cubicBezTo>
                    <a:pt x="1128314" y="1099973"/>
                    <a:pt x="1031597" y="1196690"/>
                    <a:pt x="912290" y="1196690"/>
                  </a:cubicBezTo>
                  <a:cubicBezTo>
                    <a:pt x="792983" y="1196690"/>
                    <a:pt x="696266" y="1099973"/>
                    <a:pt x="696266" y="980666"/>
                  </a:cubicBezTo>
                  <a:cubicBezTo>
                    <a:pt x="696266" y="861359"/>
                    <a:pt x="792983" y="764642"/>
                    <a:pt x="912290" y="764642"/>
                  </a:cubicBezTo>
                  <a:close/>
                  <a:moveTo>
                    <a:pt x="912290" y="672441"/>
                  </a:moveTo>
                  <a:cubicBezTo>
                    <a:pt x="742062" y="672441"/>
                    <a:pt x="604065" y="810438"/>
                    <a:pt x="604065" y="980666"/>
                  </a:cubicBezTo>
                  <a:cubicBezTo>
                    <a:pt x="604065" y="1146433"/>
                    <a:pt x="734924" y="1281636"/>
                    <a:pt x="899020" y="1287553"/>
                  </a:cubicBezTo>
                  <a:cubicBezTo>
                    <a:pt x="904827" y="1288053"/>
                    <a:pt x="910472" y="1287196"/>
                    <a:pt x="916022" y="1285840"/>
                  </a:cubicBezTo>
                  <a:lnTo>
                    <a:pt x="919967" y="1288117"/>
                  </a:lnTo>
                  <a:cubicBezTo>
                    <a:pt x="1086657" y="1284714"/>
                    <a:pt x="1220515" y="1148322"/>
                    <a:pt x="1220515" y="980666"/>
                  </a:cubicBezTo>
                  <a:cubicBezTo>
                    <a:pt x="1220515" y="810438"/>
                    <a:pt x="1082518" y="672441"/>
                    <a:pt x="912290" y="672441"/>
                  </a:cubicBezTo>
                  <a:close/>
                  <a:moveTo>
                    <a:pt x="905153" y="0"/>
                  </a:moveTo>
                  <a:lnTo>
                    <a:pt x="919427" y="0"/>
                  </a:lnTo>
                  <a:cubicBezTo>
                    <a:pt x="1034792" y="0"/>
                    <a:pt x="1128314" y="93522"/>
                    <a:pt x="1128314" y="208887"/>
                  </a:cubicBezTo>
                  <a:lnTo>
                    <a:pt x="1128314" y="409800"/>
                  </a:lnTo>
                  <a:cubicBezTo>
                    <a:pt x="1360062" y="495553"/>
                    <a:pt x="1524358" y="718923"/>
                    <a:pt x="1524358" y="980666"/>
                  </a:cubicBezTo>
                  <a:cubicBezTo>
                    <a:pt x="1524358" y="1195022"/>
                    <a:pt x="1414167" y="1383641"/>
                    <a:pt x="1246914" y="1492322"/>
                  </a:cubicBezTo>
                  <a:lnTo>
                    <a:pt x="1412479" y="2110216"/>
                  </a:lnTo>
                  <a:lnTo>
                    <a:pt x="1560290" y="2110216"/>
                  </a:lnTo>
                  <a:cubicBezTo>
                    <a:pt x="1600055" y="2110216"/>
                    <a:pt x="1632290" y="2142451"/>
                    <a:pt x="1632290" y="2182216"/>
                  </a:cubicBezTo>
                  <a:cubicBezTo>
                    <a:pt x="1632290" y="2221981"/>
                    <a:pt x="1600055" y="2254216"/>
                    <a:pt x="1560290" y="2254216"/>
                  </a:cubicBezTo>
                  <a:lnTo>
                    <a:pt x="1451063" y="2254216"/>
                  </a:lnTo>
                  <a:lnTo>
                    <a:pt x="1778702" y="3476979"/>
                  </a:lnTo>
                  <a:lnTo>
                    <a:pt x="1530823" y="3906318"/>
                  </a:lnTo>
                  <a:lnTo>
                    <a:pt x="1088143" y="2254216"/>
                  </a:lnTo>
                  <a:lnTo>
                    <a:pt x="970949" y="2254216"/>
                  </a:lnTo>
                  <a:lnTo>
                    <a:pt x="970949" y="2380216"/>
                  </a:lnTo>
                  <a:cubicBezTo>
                    <a:pt x="970949" y="2419981"/>
                    <a:pt x="938714" y="2452216"/>
                    <a:pt x="898949" y="2452216"/>
                  </a:cubicBezTo>
                  <a:cubicBezTo>
                    <a:pt x="859184" y="2452216"/>
                    <a:pt x="826949" y="2419981"/>
                    <a:pt x="826949" y="2380216"/>
                  </a:cubicBezTo>
                  <a:lnTo>
                    <a:pt x="826949" y="2254216"/>
                  </a:lnTo>
                  <a:lnTo>
                    <a:pt x="686056" y="2254216"/>
                  </a:lnTo>
                  <a:lnTo>
                    <a:pt x="243376" y="3906318"/>
                  </a:lnTo>
                  <a:lnTo>
                    <a:pt x="0" y="3484777"/>
                  </a:lnTo>
                  <a:lnTo>
                    <a:pt x="329728" y="2254216"/>
                  </a:lnTo>
                  <a:lnTo>
                    <a:pt x="264290" y="2254216"/>
                  </a:lnTo>
                  <a:cubicBezTo>
                    <a:pt x="224525" y="2254216"/>
                    <a:pt x="192290" y="2221981"/>
                    <a:pt x="192290" y="2182216"/>
                  </a:cubicBezTo>
                  <a:cubicBezTo>
                    <a:pt x="192290" y="2142451"/>
                    <a:pt x="224525" y="2110216"/>
                    <a:pt x="264290" y="2110216"/>
                  </a:cubicBezTo>
                  <a:lnTo>
                    <a:pt x="368313" y="2110216"/>
                  </a:lnTo>
                  <a:lnTo>
                    <a:pt x="539978" y="1469552"/>
                  </a:lnTo>
                  <a:lnTo>
                    <a:pt x="544387" y="1467006"/>
                  </a:lnTo>
                  <a:cubicBezTo>
                    <a:pt x="395505" y="1357069"/>
                    <a:pt x="300222" y="1179995"/>
                    <a:pt x="300222" y="980666"/>
                  </a:cubicBezTo>
                  <a:cubicBezTo>
                    <a:pt x="300222" y="718923"/>
                    <a:pt x="464518" y="495553"/>
                    <a:pt x="696266" y="409800"/>
                  </a:cubicBezTo>
                  <a:lnTo>
                    <a:pt x="696266" y="208887"/>
                  </a:lnTo>
                  <a:cubicBezTo>
                    <a:pt x="696266" y="93522"/>
                    <a:pt x="789788" y="0"/>
                    <a:pt x="9051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8" name="Rectangle 4">
              <a:extLst>
                <a:ext uri="{FF2B5EF4-FFF2-40B4-BE49-F238E27FC236}">
                  <a16:creationId xmlns:a16="http://schemas.microsoft.com/office/drawing/2014/main" id="{E4B2D71B-A0C7-4430-9928-A3F014081C2E}"/>
                </a:ext>
              </a:extLst>
            </p:cNvPr>
            <p:cNvSpPr/>
            <p:nvPr/>
          </p:nvSpPr>
          <p:spPr>
            <a:xfrm rot="20700000">
              <a:off x="4527766" y="1364722"/>
              <a:ext cx="1999141" cy="3816424"/>
            </a:xfrm>
            <a:custGeom>
              <a:avLst/>
              <a:gdLst/>
              <a:ahLst/>
              <a:cxnLst/>
              <a:rect l="l" t="t" r="r" b="b"/>
              <a:pathLst>
                <a:path w="1999141" h="3816424">
                  <a:moveTo>
                    <a:pt x="444116" y="3513946"/>
                  </a:moveTo>
                  <a:lnTo>
                    <a:pt x="253648" y="3515763"/>
                  </a:lnTo>
                  <a:lnTo>
                    <a:pt x="111407" y="3515763"/>
                  </a:lnTo>
                  <a:cubicBezTo>
                    <a:pt x="99100" y="3515763"/>
                    <a:pt x="89123" y="3525740"/>
                    <a:pt x="89123" y="3538047"/>
                  </a:cubicBezTo>
                  <a:lnTo>
                    <a:pt x="89123" y="3565479"/>
                  </a:lnTo>
                  <a:cubicBezTo>
                    <a:pt x="89123" y="3577786"/>
                    <a:pt x="99100" y="3587763"/>
                    <a:pt x="111407" y="3587763"/>
                  </a:cubicBezTo>
                  <a:lnTo>
                    <a:pt x="426839" y="3587763"/>
                  </a:lnTo>
                  <a:cubicBezTo>
                    <a:pt x="439146" y="3587763"/>
                    <a:pt x="449123" y="3577786"/>
                    <a:pt x="449123" y="3565479"/>
                  </a:cubicBezTo>
                  <a:lnTo>
                    <a:pt x="449123" y="3538047"/>
                  </a:lnTo>
                  <a:lnTo>
                    <a:pt x="445294" y="3528803"/>
                  </a:lnTo>
                  <a:lnTo>
                    <a:pt x="444258" y="3528878"/>
                  </a:lnTo>
                  <a:close/>
                  <a:moveTo>
                    <a:pt x="318839" y="3239993"/>
                  </a:moveTo>
                  <a:lnTo>
                    <a:pt x="111407" y="3239993"/>
                  </a:lnTo>
                  <a:cubicBezTo>
                    <a:pt x="99100" y="3239993"/>
                    <a:pt x="89123" y="3249970"/>
                    <a:pt x="89123" y="3262277"/>
                  </a:cubicBezTo>
                  <a:lnTo>
                    <a:pt x="89123" y="3289709"/>
                  </a:lnTo>
                  <a:cubicBezTo>
                    <a:pt x="89123" y="3302016"/>
                    <a:pt x="99100" y="3311993"/>
                    <a:pt x="111407" y="3311993"/>
                  </a:cubicBezTo>
                  <a:lnTo>
                    <a:pt x="318839" y="3311993"/>
                  </a:lnTo>
                  <a:cubicBezTo>
                    <a:pt x="331146" y="3311993"/>
                    <a:pt x="341123" y="3302016"/>
                    <a:pt x="341123" y="3289709"/>
                  </a:cubicBezTo>
                  <a:lnTo>
                    <a:pt x="341123" y="3262277"/>
                  </a:lnTo>
                  <a:cubicBezTo>
                    <a:pt x="341123" y="3249970"/>
                    <a:pt x="331146" y="3239993"/>
                    <a:pt x="318839" y="3239993"/>
                  </a:cubicBezTo>
                  <a:close/>
                  <a:moveTo>
                    <a:pt x="318839" y="2964221"/>
                  </a:moveTo>
                  <a:lnTo>
                    <a:pt x="111407" y="2964221"/>
                  </a:lnTo>
                  <a:cubicBezTo>
                    <a:pt x="99100" y="2964221"/>
                    <a:pt x="89123" y="2974198"/>
                    <a:pt x="89123" y="2986505"/>
                  </a:cubicBezTo>
                  <a:lnTo>
                    <a:pt x="89123" y="3013937"/>
                  </a:lnTo>
                  <a:cubicBezTo>
                    <a:pt x="89123" y="3026244"/>
                    <a:pt x="99100" y="3036221"/>
                    <a:pt x="111407" y="3036221"/>
                  </a:cubicBezTo>
                  <a:lnTo>
                    <a:pt x="318839" y="3036221"/>
                  </a:lnTo>
                  <a:cubicBezTo>
                    <a:pt x="331146" y="3036221"/>
                    <a:pt x="341123" y="3026244"/>
                    <a:pt x="341123" y="3013937"/>
                  </a:cubicBezTo>
                  <a:lnTo>
                    <a:pt x="341123" y="2986505"/>
                  </a:lnTo>
                  <a:cubicBezTo>
                    <a:pt x="341123" y="2974198"/>
                    <a:pt x="331146" y="2964221"/>
                    <a:pt x="318839" y="2964221"/>
                  </a:cubicBezTo>
                  <a:close/>
                  <a:moveTo>
                    <a:pt x="769803" y="3028177"/>
                  </a:moveTo>
                  <a:lnTo>
                    <a:pt x="742371" y="3028177"/>
                  </a:lnTo>
                  <a:cubicBezTo>
                    <a:pt x="730064" y="3028177"/>
                    <a:pt x="720087" y="3038154"/>
                    <a:pt x="720087" y="3050461"/>
                  </a:cubicBezTo>
                  <a:lnTo>
                    <a:pt x="720087" y="3365893"/>
                  </a:lnTo>
                  <a:cubicBezTo>
                    <a:pt x="720087" y="3378200"/>
                    <a:pt x="730064" y="3388177"/>
                    <a:pt x="742371" y="3388177"/>
                  </a:cubicBezTo>
                  <a:lnTo>
                    <a:pt x="769803" y="3388177"/>
                  </a:lnTo>
                  <a:cubicBezTo>
                    <a:pt x="782110" y="3388177"/>
                    <a:pt x="792087" y="3378200"/>
                    <a:pt x="792087" y="3365893"/>
                  </a:cubicBezTo>
                  <a:lnTo>
                    <a:pt x="792087" y="3050461"/>
                  </a:lnTo>
                  <a:cubicBezTo>
                    <a:pt x="792087" y="3038154"/>
                    <a:pt x="782110" y="3028177"/>
                    <a:pt x="769803" y="3028177"/>
                  </a:cubicBezTo>
                  <a:close/>
                  <a:moveTo>
                    <a:pt x="1152270" y="2917087"/>
                  </a:moveTo>
                  <a:cubicBezTo>
                    <a:pt x="1146196" y="2915460"/>
                    <a:pt x="1139501" y="2916149"/>
                    <a:pt x="1133625" y="2919542"/>
                  </a:cubicBezTo>
                  <a:lnTo>
                    <a:pt x="1107431" y="2934665"/>
                  </a:lnTo>
                  <a:cubicBezTo>
                    <a:pt x="1095679" y="2941450"/>
                    <a:pt x="1091653" y="2956477"/>
                    <a:pt x="1098438" y="2968229"/>
                  </a:cubicBezTo>
                  <a:lnTo>
                    <a:pt x="1199867" y="3143910"/>
                  </a:lnTo>
                  <a:cubicBezTo>
                    <a:pt x="1206652" y="3155662"/>
                    <a:pt x="1221679" y="3159688"/>
                    <a:pt x="1233431" y="3152903"/>
                  </a:cubicBezTo>
                  <a:lnTo>
                    <a:pt x="1259625" y="3137780"/>
                  </a:lnTo>
                  <a:cubicBezTo>
                    <a:pt x="1265501" y="3134388"/>
                    <a:pt x="1269446" y="3128935"/>
                    <a:pt x="1271073" y="3122861"/>
                  </a:cubicBezTo>
                  <a:cubicBezTo>
                    <a:pt x="1272701" y="3116787"/>
                    <a:pt x="1272011" y="3110092"/>
                    <a:pt x="1268619" y="3104216"/>
                  </a:cubicBezTo>
                  <a:lnTo>
                    <a:pt x="1167190" y="2928535"/>
                  </a:lnTo>
                  <a:cubicBezTo>
                    <a:pt x="1163798" y="2922659"/>
                    <a:pt x="1158344" y="2918714"/>
                    <a:pt x="1152270" y="2917087"/>
                  </a:cubicBezTo>
                  <a:close/>
                  <a:moveTo>
                    <a:pt x="318839" y="2688449"/>
                  </a:moveTo>
                  <a:lnTo>
                    <a:pt x="111407" y="2688449"/>
                  </a:lnTo>
                  <a:cubicBezTo>
                    <a:pt x="99100" y="2688449"/>
                    <a:pt x="89123" y="2698426"/>
                    <a:pt x="89123" y="2710733"/>
                  </a:cubicBezTo>
                  <a:lnTo>
                    <a:pt x="89123" y="2738165"/>
                  </a:lnTo>
                  <a:cubicBezTo>
                    <a:pt x="89123" y="2750472"/>
                    <a:pt x="99100" y="2760449"/>
                    <a:pt x="111407" y="2760449"/>
                  </a:cubicBezTo>
                  <a:lnTo>
                    <a:pt x="318839" y="2760449"/>
                  </a:lnTo>
                  <a:cubicBezTo>
                    <a:pt x="331146" y="2760449"/>
                    <a:pt x="341123" y="2750472"/>
                    <a:pt x="341123" y="2738165"/>
                  </a:cubicBezTo>
                  <a:lnTo>
                    <a:pt x="341123" y="2710733"/>
                  </a:lnTo>
                  <a:cubicBezTo>
                    <a:pt x="341123" y="2698426"/>
                    <a:pt x="331146" y="2688449"/>
                    <a:pt x="318839" y="2688449"/>
                  </a:cubicBezTo>
                  <a:close/>
                  <a:moveTo>
                    <a:pt x="426839" y="2412677"/>
                  </a:moveTo>
                  <a:lnTo>
                    <a:pt x="111407" y="2412677"/>
                  </a:lnTo>
                  <a:cubicBezTo>
                    <a:pt x="99100" y="2412677"/>
                    <a:pt x="89123" y="2422654"/>
                    <a:pt x="89123" y="2434961"/>
                  </a:cubicBezTo>
                  <a:lnTo>
                    <a:pt x="89123" y="2462393"/>
                  </a:lnTo>
                  <a:cubicBezTo>
                    <a:pt x="89123" y="2474700"/>
                    <a:pt x="99100" y="2484677"/>
                    <a:pt x="111407" y="2484677"/>
                  </a:cubicBezTo>
                  <a:lnTo>
                    <a:pt x="426839" y="2484677"/>
                  </a:lnTo>
                  <a:cubicBezTo>
                    <a:pt x="439146" y="2484677"/>
                    <a:pt x="449123" y="2474700"/>
                    <a:pt x="449123" y="2462393"/>
                  </a:cubicBezTo>
                  <a:lnTo>
                    <a:pt x="449123" y="2434961"/>
                  </a:lnTo>
                  <a:cubicBezTo>
                    <a:pt x="449123" y="2422654"/>
                    <a:pt x="439146" y="2412677"/>
                    <a:pt x="426839" y="2412677"/>
                  </a:cubicBezTo>
                  <a:close/>
                  <a:moveTo>
                    <a:pt x="1422930" y="2676173"/>
                  </a:moveTo>
                  <a:cubicBezTo>
                    <a:pt x="1412381" y="2669834"/>
                    <a:pt x="1398691" y="2673248"/>
                    <a:pt x="1392352" y="2683797"/>
                  </a:cubicBezTo>
                  <a:lnTo>
                    <a:pt x="1378224" y="2707311"/>
                  </a:lnTo>
                  <a:cubicBezTo>
                    <a:pt x="1371885" y="2717860"/>
                    <a:pt x="1375299" y="2731550"/>
                    <a:pt x="1385848" y="2737889"/>
                  </a:cubicBezTo>
                  <a:lnTo>
                    <a:pt x="1563652" y="2844724"/>
                  </a:lnTo>
                  <a:cubicBezTo>
                    <a:pt x="1574201" y="2851063"/>
                    <a:pt x="1587891" y="2847649"/>
                    <a:pt x="1594230" y="2837100"/>
                  </a:cubicBezTo>
                  <a:lnTo>
                    <a:pt x="1608358" y="2813586"/>
                  </a:lnTo>
                  <a:cubicBezTo>
                    <a:pt x="1611528" y="2808312"/>
                    <a:pt x="1612259" y="2802252"/>
                    <a:pt x="1610879" y="2796718"/>
                  </a:cubicBezTo>
                  <a:cubicBezTo>
                    <a:pt x="1609500" y="2791185"/>
                    <a:pt x="1606009" y="2786178"/>
                    <a:pt x="1600734" y="2783008"/>
                  </a:cubicBezTo>
                  <a:close/>
                  <a:moveTo>
                    <a:pt x="318839" y="2136905"/>
                  </a:moveTo>
                  <a:lnTo>
                    <a:pt x="111407" y="2136905"/>
                  </a:lnTo>
                  <a:cubicBezTo>
                    <a:pt x="99100" y="2136905"/>
                    <a:pt x="89123" y="2146882"/>
                    <a:pt x="89123" y="2159189"/>
                  </a:cubicBezTo>
                  <a:lnTo>
                    <a:pt x="89123" y="2186621"/>
                  </a:lnTo>
                  <a:cubicBezTo>
                    <a:pt x="89123" y="2198928"/>
                    <a:pt x="99100" y="2208905"/>
                    <a:pt x="111407" y="2208905"/>
                  </a:cubicBezTo>
                  <a:lnTo>
                    <a:pt x="318839" y="2208905"/>
                  </a:lnTo>
                  <a:cubicBezTo>
                    <a:pt x="331146" y="2208905"/>
                    <a:pt x="341123" y="2198928"/>
                    <a:pt x="341123" y="2186621"/>
                  </a:cubicBezTo>
                  <a:lnTo>
                    <a:pt x="341123" y="2159189"/>
                  </a:lnTo>
                  <a:cubicBezTo>
                    <a:pt x="341123" y="2146882"/>
                    <a:pt x="331146" y="2136905"/>
                    <a:pt x="318839" y="2136905"/>
                  </a:cubicBezTo>
                  <a:close/>
                  <a:moveTo>
                    <a:pt x="1629741" y="2302452"/>
                  </a:moveTo>
                  <a:cubicBezTo>
                    <a:pt x="1618176" y="2298243"/>
                    <a:pt x="1605388" y="2304206"/>
                    <a:pt x="1601179" y="2315770"/>
                  </a:cubicBezTo>
                  <a:lnTo>
                    <a:pt x="1591797" y="2341548"/>
                  </a:lnTo>
                  <a:cubicBezTo>
                    <a:pt x="1587587" y="2353113"/>
                    <a:pt x="1593550" y="2365901"/>
                    <a:pt x="1605115" y="2370110"/>
                  </a:cubicBezTo>
                  <a:lnTo>
                    <a:pt x="1800038" y="2441056"/>
                  </a:lnTo>
                  <a:cubicBezTo>
                    <a:pt x="1811602" y="2445265"/>
                    <a:pt x="1824390" y="2439302"/>
                    <a:pt x="1828599" y="2427737"/>
                  </a:cubicBezTo>
                  <a:lnTo>
                    <a:pt x="1837982" y="2401960"/>
                  </a:lnTo>
                  <a:cubicBezTo>
                    <a:pt x="1842191" y="2390395"/>
                    <a:pt x="1836228" y="2377607"/>
                    <a:pt x="1824663" y="2373398"/>
                  </a:cubicBezTo>
                  <a:close/>
                  <a:moveTo>
                    <a:pt x="318839" y="1861133"/>
                  </a:moveTo>
                  <a:lnTo>
                    <a:pt x="111407" y="1861133"/>
                  </a:lnTo>
                  <a:cubicBezTo>
                    <a:pt x="99100" y="1861133"/>
                    <a:pt x="89123" y="1871110"/>
                    <a:pt x="89123" y="1883417"/>
                  </a:cubicBezTo>
                  <a:lnTo>
                    <a:pt x="89123" y="1910849"/>
                  </a:lnTo>
                  <a:cubicBezTo>
                    <a:pt x="89123" y="1923156"/>
                    <a:pt x="99100" y="1933133"/>
                    <a:pt x="111407" y="1933133"/>
                  </a:cubicBezTo>
                  <a:lnTo>
                    <a:pt x="318839" y="1933133"/>
                  </a:lnTo>
                  <a:cubicBezTo>
                    <a:pt x="331146" y="1933133"/>
                    <a:pt x="341123" y="1923156"/>
                    <a:pt x="341123" y="1910849"/>
                  </a:cubicBezTo>
                  <a:lnTo>
                    <a:pt x="341123" y="1883417"/>
                  </a:lnTo>
                  <a:cubicBezTo>
                    <a:pt x="341123" y="1871110"/>
                    <a:pt x="331146" y="1861133"/>
                    <a:pt x="318839" y="1861133"/>
                  </a:cubicBezTo>
                  <a:close/>
                  <a:moveTo>
                    <a:pt x="318839" y="1585361"/>
                  </a:moveTo>
                  <a:lnTo>
                    <a:pt x="111407" y="1585361"/>
                  </a:lnTo>
                  <a:cubicBezTo>
                    <a:pt x="99100" y="1585361"/>
                    <a:pt x="89123" y="1595338"/>
                    <a:pt x="89123" y="1607645"/>
                  </a:cubicBezTo>
                  <a:lnTo>
                    <a:pt x="89123" y="1635077"/>
                  </a:lnTo>
                  <a:cubicBezTo>
                    <a:pt x="89123" y="1647384"/>
                    <a:pt x="99100" y="1657361"/>
                    <a:pt x="111407" y="1657361"/>
                  </a:cubicBezTo>
                  <a:lnTo>
                    <a:pt x="318839" y="1657361"/>
                  </a:lnTo>
                  <a:cubicBezTo>
                    <a:pt x="331146" y="1657361"/>
                    <a:pt x="341123" y="1647384"/>
                    <a:pt x="341123" y="1635077"/>
                  </a:cubicBezTo>
                  <a:lnTo>
                    <a:pt x="341123" y="1607645"/>
                  </a:lnTo>
                  <a:cubicBezTo>
                    <a:pt x="341123" y="1595338"/>
                    <a:pt x="331146" y="1585361"/>
                    <a:pt x="318839" y="1585361"/>
                  </a:cubicBezTo>
                  <a:close/>
                  <a:moveTo>
                    <a:pt x="1906290" y="1872213"/>
                  </a:moveTo>
                  <a:lnTo>
                    <a:pt x="1590858" y="1872213"/>
                  </a:lnTo>
                  <a:cubicBezTo>
                    <a:pt x="1578551" y="1872213"/>
                    <a:pt x="1568574" y="1882190"/>
                    <a:pt x="1568574" y="1894497"/>
                  </a:cubicBezTo>
                  <a:lnTo>
                    <a:pt x="1568574" y="1921929"/>
                  </a:lnTo>
                  <a:cubicBezTo>
                    <a:pt x="1568574" y="1934236"/>
                    <a:pt x="1578551" y="1944213"/>
                    <a:pt x="1590858" y="1944213"/>
                  </a:cubicBezTo>
                  <a:lnTo>
                    <a:pt x="1906290" y="1944213"/>
                  </a:lnTo>
                  <a:cubicBezTo>
                    <a:pt x="1918597" y="1944213"/>
                    <a:pt x="1928574" y="1934236"/>
                    <a:pt x="1928574" y="1921929"/>
                  </a:cubicBezTo>
                  <a:lnTo>
                    <a:pt x="1928574" y="1894497"/>
                  </a:lnTo>
                  <a:cubicBezTo>
                    <a:pt x="1928574" y="1882190"/>
                    <a:pt x="1918597" y="1872213"/>
                    <a:pt x="1906290" y="1872213"/>
                  </a:cubicBezTo>
                  <a:close/>
                  <a:moveTo>
                    <a:pt x="426839" y="1309589"/>
                  </a:moveTo>
                  <a:lnTo>
                    <a:pt x="111407" y="1309589"/>
                  </a:lnTo>
                  <a:cubicBezTo>
                    <a:pt x="99100" y="1309589"/>
                    <a:pt x="89123" y="1319566"/>
                    <a:pt x="89123" y="1331873"/>
                  </a:cubicBezTo>
                  <a:lnTo>
                    <a:pt x="89123" y="1359305"/>
                  </a:lnTo>
                  <a:cubicBezTo>
                    <a:pt x="89123" y="1371612"/>
                    <a:pt x="99100" y="1381589"/>
                    <a:pt x="111407" y="1381589"/>
                  </a:cubicBezTo>
                  <a:lnTo>
                    <a:pt x="426839" y="1381589"/>
                  </a:lnTo>
                  <a:cubicBezTo>
                    <a:pt x="439146" y="1381589"/>
                    <a:pt x="449123" y="1371612"/>
                    <a:pt x="449123" y="1359305"/>
                  </a:cubicBezTo>
                  <a:lnTo>
                    <a:pt x="449123" y="1331873"/>
                  </a:lnTo>
                  <a:cubicBezTo>
                    <a:pt x="449123" y="1319566"/>
                    <a:pt x="439146" y="1309589"/>
                    <a:pt x="426839" y="1309589"/>
                  </a:cubicBezTo>
                  <a:close/>
                  <a:moveTo>
                    <a:pt x="318839" y="1033817"/>
                  </a:moveTo>
                  <a:lnTo>
                    <a:pt x="111407" y="1033817"/>
                  </a:lnTo>
                  <a:cubicBezTo>
                    <a:pt x="99100" y="1033817"/>
                    <a:pt x="89123" y="1043794"/>
                    <a:pt x="89123" y="1056101"/>
                  </a:cubicBezTo>
                  <a:lnTo>
                    <a:pt x="89123" y="1083533"/>
                  </a:lnTo>
                  <a:cubicBezTo>
                    <a:pt x="89123" y="1095840"/>
                    <a:pt x="99100" y="1105817"/>
                    <a:pt x="111407" y="1105817"/>
                  </a:cubicBezTo>
                  <a:lnTo>
                    <a:pt x="318839" y="1105817"/>
                  </a:lnTo>
                  <a:cubicBezTo>
                    <a:pt x="331146" y="1105817"/>
                    <a:pt x="341123" y="1095840"/>
                    <a:pt x="341123" y="1083533"/>
                  </a:cubicBezTo>
                  <a:lnTo>
                    <a:pt x="341123" y="1056101"/>
                  </a:lnTo>
                  <a:cubicBezTo>
                    <a:pt x="341123" y="1043794"/>
                    <a:pt x="331146" y="1033817"/>
                    <a:pt x="318839" y="1033817"/>
                  </a:cubicBezTo>
                  <a:close/>
                  <a:moveTo>
                    <a:pt x="1801476" y="1389955"/>
                  </a:moveTo>
                  <a:cubicBezTo>
                    <a:pt x="1796307" y="1387545"/>
                    <a:pt x="1790219" y="1387106"/>
                    <a:pt x="1784437" y="1389211"/>
                  </a:cubicBezTo>
                  <a:lnTo>
                    <a:pt x="1589514" y="1460157"/>
                  </a:lnTo>
                  <a:cubicBezTo>
                    <a:pt x="1577949" y="1464366"/>
                    <a:pt x="1571987" y="1477154"/>
                    <a:pt x="1576196" y="1488718"/>
                  </a:cubicBezTo>
                  <a:lnTo>
                    <a:pt x="1585578" y="1514496"/>
                  </a:lnTo>
                  <a:cubicBezTo>
                    <a:pt x="1589787" y="1526061"/>
                    <a:pt x="1602575" y="1532024"/>
                    <a:pt x="1614140" y="1527815"/>
                  </a:cubicBezTo>
                  <a:lnTo>
                    <a:pt x="1809062" y="1456869"/>
                  </a:lnTo>
                  <a:cubicBezTo>
                    <a:pt x="1820627" y="1452660"/>
                    <a:pt x="1826590" y="1439872"/>
                    <a:pt x="1822381" y="1428307"/>
                  </a:cubicBezTo>
                  <a:lnTo>
                    <a:pt x="1812998" y="1402529"/>
                  </a:lnTo>
                  <a:cubicBezTo>
                    <a:pt x="1810894" y="1396747"/>
                    <a:pt x="1806644" y="1392365"/>
                    <a:pt x="1801476" y="1389955"/>
                  </a:cubicBezTo>
                  <a:close/>
                  <a:moveTo>
                    <a:pt x="648072" y="984572"/>
                  </a:moveTo>
                  <a:lnTo>
                    <a:pt x="648072" y="2864964"/>
                  </a:lnTo>
                  <a:cubicBezTo>
                    <a:pt x="1074622" y="2740061"/>
                    <a:pt x="1381089" y="2358590"/>
                    <a:pt x="1374920" y="1912226"/>
                  </a:cubicBezTo>
                  <a:cubicBezTo>
                    <a:pt x="1368877" y="1474953"/>
                    <a:pt x="1064591" y="1107355"/>
                    <a:pt x="648072" y="984572"/>
                  </a:cubicBezTo>
                  <a:close/>
                  <a:moveTo>
                    <a:pt x="318839" y="758045"/>
                  </a:moveTo>
                  <a:lnTo>
                    <a:pt x="111407" y="758045"/>
                  </a:lnTo>
                  <a:cubicBezTo>
                    <a:pt x="99100" y="758045"/>
                    <a:pt x="89123" y="768022"/>
                    <a:pt x="89123" y="780329"/>
                  </a:cubicBezTo>
                  <a:lnTo>
                    <a:pt x="89123" y="807761"/>
                  </a:lnTo>
                  <a:cubicBezTo>
                    <a:pt x="89123" y="820068"/>
                    <a:pt x="99100" y="830045"/>
                    <a:pt x="111407" y="830045"/>
                  </a:cubicBezTo>
                  <a:lnTo>
                    <a:pt x="318839" y="830045"/>
                  </a:lnTo>
                  <a:cubicBezTo>
                    <a:pt x="331146" y="830045"/>
                    <a:pt x="341123" y="820068"/>
                    <a:pt x="341123" y="807761"/>
                  </a:cubicBezTo>
                  <a:lnTo>
                    <a:pt x="341123" y="780329"/>
                  </a:lnTo>
                  <a:cubicBezTo>
                    <a:pt x="341123" y="768022"/>
                    <a:pt x="331146" y="758045"/>
                    <a:pt x="318839" y="758045"/>
                  </a:cubicBezTo>
                  <a:close/>
                  <a:moveTo>
                    <a:pt x="1576271" y="971726"/>
                  </a:moveTo>
                  <a:cubicBezTo>
                    <a:pt x="1570599" y="971130"/>
                    <a:pt x="1564699" y="972697"/>
                    <a:pt x="1559917" y="976570"/>
                  </a:cubicBezTo>
                  <a:lnTo>
                    <a:pt x="1398712" y="1107111"/>
                  </a:lnTo>
                  <a:cubicBezTo>
                    <a:pt x="1389148" y="1114856"/>
                    <a:pt x="1387673" y="1128888"/>
                    <a:pt x="1395418" y="1138453"/>
                  </a:cubicBezTo>
                  <a:lnTo>
                    <a:pt x="1412682" y="1159771"/>
                  </a:lnTo>
                  <a:cubicBezTo>
                    <a:pt x="1420427" y="1169336"/>
                    <a:pt x="1434459" y="1170811"/>
                    <a:pt x="1444023" y="1163065"/>
                  </a:cubicBezTo>
                  <a:lnTo>
                    <a:pt x="1605228" y="1032524"/>
                  </a:lnTo>
                  <a:cubicBezTo>
                    <a:pt x="1610010" y="1028652"/>
                    <a:pt x="1612770" y="1023207"/>
                    <a:pt x="1613366" y="1017536"/>
                  </a:cubicBezTo>
                  <a:cubicBezTo>
                    <a:pt x="1613962" y="1011864"/>
                    <a:pt x="1612395" y="1005965"/>
                    <a:pt x="1608522" y="1001183"/>
                  </a:cubicBezTo>
                  <a:lnTo>
                    <a:pt x="1591259" y="979864"/>
                  </a:lnTo>
                  <a:cubicBezTo>
                    <a:pt x="1587386" y="975082"/>
                    <a:pt x="1581942" y="972322"/>
                    <a:pt x="1576271" y="971726"/>
                  </a:cubicBezTo>
                  <a:close/>
                  <a:moveTo>
                    <a:pt x="318839" y="482273"/>
                  </a:moveTo>
                  <a:lnTo>
                    <a:pt x="111407" y="482273"/>
                  </a:lnTo>
                  <a:cubicBezTo>
                    <a:pt x="99100" y="482273"/>
                    <a:pt x="89123" y="492250"/>
                    <a:pt x="89123" y="504557"/>
                  </a:cubicBezTo>
                  <a:lnTo>
                    <a:pt x="89123" y="531989"/>
                  </a:lnTo>
                  <a:cubicBezTo>
                    <a:pt x="89123" y="544296"/>
                    <a:pt x="99100" y="554273"/>
                    <a:pt x="111407" y="554273"/>
                  </a:cubicBezTo>
                  <a:lnTo>
                    <a:pt x="318839" y="554273"/>
                  </a:lnTo>
                  <a:cubicBezTo>
                    <a:pt x="331146" y="554273"/>
                    <a:pt x="341123" y="544296"/>
                    <a:pt x="341123" y="531989"/>
                  </a:cubicBezTo>
                  <a:lnTo>
                    <a:pt x="341123" y="504557"/>
                  </a:lnTo>
                  <a:cubicBezTo>
                    <a:pt x="341123" y="492250"/>
                    <a:pt x="331146" y="482273"/>
                    <a:pt x="318839" y="482273"/>
                  </a:cubicBezTo>
                  <a:close/>
                  <a:moveTo>
                    <a:pt x="1246428" y="683579"/>
                  </a:moveTo>
                  <a:cubicBezTo>
                    <a:pt x="1240747" y="684076"/>
                    <a:pt x="1235256" y="686741"/>
                    <a:pt x="1231300" y="691454"/>
                  </a:cubicBezTo>
                  <a:lnTo>
                    <a:pt x="1097965" y="850357"/>
                  </a:lnTo>
                  <a:cubicBezTo>
                    <a:pt x="1090054" y="859784"/>
                    <a:pt x="1091284" y="873840"/>
                    <a:pt x="1100712" y="881751"/>
                  </a:cubicBezTo>
                  <a:lnTo>
                    <a:pt x="1121726" y="899384"/>
                  </a:lnTo>
                  <a:cubicBezTo>
                    <a:pt x="1131154" y="907295"/>
                    <a:pt x="1145209" y="906065"/>
                    <a:pt x="1153120" y="896637"/>
                  </a:cubicBezTo>
                  <a:lnTo>
                    <a:pt x="1286455" y="737735"/>
                  </a:lnTo>
                  <a:cubicBezTo>
                    <a:pt x="1290410" y="733021"/>
                    <a:pt x="1292081" y="727150"/>
                    <a:pt x="1291584" y="721469"/>
                  </a:cubicBezTo>
                  <a:cubicBezTo>
                    <a:pt x="1291087" y="715788"/>
                    <a:pt x="1288422" y="710296"/>
                    <a:pt x="1283708" y="706341"/>
                  </a:cubicBezTo>
                  <a:lnTo>
                    <a:pt x="1262694" y="688708"/>
                  </a:lnTo>
                  <a:cubicBezTo>
                    <a:pt x="1257980" y="684752"/>
                    <a:pt x="1252109" y="683082"/>
                    <a:pt x="1246428" y="683579"/>
                  </a:cubicBezTo>
                  <a:close/>
                  <a:moveTo>
                    <a:pt x="769804" y="490047"/>
                  </a:moveTo>
                  <a:lnTo>
                    <a:pt x="742372" y="490047"/>
                  </a:lnTo>
                  <a:cubicBezTo>
                    <a:pt x="730065" y="490047"/>
                    <a:pt x="720088" y="500024"/>
                    <a:pt x="720088" y="512331"/>
                  </a:cubicBezTo>
                  <a:lnTo>
                    <a:pt x="720088" y="827763"/>
                  </a:lnTo>
                  <a:cubicBezTo>
                    <a:pt x="720088" y="840070"/>
                    <a:pt x="730065" y="850047"/>
                    <a:pt x="742372" y="850047"/>
                  </a:cubicBezTo>
                  <a:lnTo>
                    <a:pt x="769804" y="850047"/>
                  </a:lnTo>
                  <a:cubicBezTo>
                    <a:pt x="782111" y="850047"/>
                    <a:pt x="792088" y="840070"/>
                    <a:pt x="792088" y="827763"/>
                  </a:cubicBezTo>
                  <a:lnTo>
                    <a:pt x="792088" y="512331"/>
                  </a:lnTo>
                  <a:cubicBezTo>
                    <a:pt x="792088" y="500024"/>
                    <a:pt x="782111" y="490047"/>
                    <a:pt x="769804" y="490047"/>
                  </a:cubicBezTo>
                  <a:close/>
                  <a:moveTo>
                    <a:pt x="426839" y="206501"/>
                  </a:moveTo>
                  <a:lnTo>
                    <a:pt x="111407" y="206501"/>
                  </a:lnTo>
                  <a:cubicBezTo>
                    <a:pt x="99100" y="206501"/>
                    <a:pt x="89123" y="216478"/>
                    <a:pt x="89123" y="228785"/>
                  </a:cubicBezTo>
                  <a:lnTo>
                    <a:pt x="89123" y="256217"/>
                  </a:lnTo>
                  <a:cubicBezTo>
                    <a:pt x="89123" y="268524"/>
                    <a:pt x="99100" y="278501"/>
                    <a:pt x="111407" y="278501"/>
                  </a:cubicBezTo>
                  <a:lnTo>
                    <a:pt x="426839" y="278501"/>
                  </a:lnTo>
                  <a:cubicBezTo>
                    <a:pt x="439146" y="278501"/>
                    <a:pt x="449123" y="268524"/>
                    <a:pt x="449123" y="256217"/>
                  </a:cubicBezTo>
                  <a:lnTo>
                    <a:pt x="449123" y="228785"/>
                  </a:lnTo>
                  <a:cubicBezTo>
                    <a:pt x="449123" y="216478"/>
                    <a:pt x="439146" y="206501"/>
                    <a:pt x="426839" y="206501"/>
                  </a:cubicBezTo>
                  <a:close/>
                  <a:moveTo>
                    <a:pt x="648072" y="0"/>
                  </a:moveTo>
                  <a:lnTo>
                    <a:pt x="648072" y="344973"/>
                  </a:lnTo>
                  <a:cubicBezTo>
                    <a:pt x="1409499" y="481795"/>
                    <a:pt x="1988619" y="1125496"/>
                    <a:pt x="1999000" y="1904381"/>
                  </a:cubicBezTo>
                  <a:cubicBezTo>
                    <a:pt x="2009572" y="2697665"/>
                    <a:pt x="1426686" y="3365444"/>
                    <a:pt x="648072" y="3504501"/>
                  </a:cubicBezTo>
                  <a:lnTo>
                    <a:pt x="648072" y="3816424"/>
                  </a:lnTo>
                  <a:lnTo>
                    <a:pt x="0" y="38164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35" name="TextBox 34">
            <a:extLst>
              <a:ext uri="{FF2B5EF4-FFF2-40B4-BE49-F238E27FC236}">
                <a16:creationId xmlns:a16="http://schemas.microsoft.com/office/drawing/2014/main" id="{0BBD67AF-C6B1-4972-953C-B0460B1CE7E0}"/>
              </a:ext>
            </a:extLst>
          </p:cNvPr>
          <p:cNvSpPr txBox="1"/>
          <p:nvPr/>
        </p:nvSpPr>
        <p:spPr>
          <a:xfrm>
            <a:off x="1294376" y="2505969"/>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Frontend kept very light</a:t>
            </a:r>
            <a:endParaRPr lang="ko-KR" altLang="en-US" sz="1200" dirty="0">
              <a:solidFill>
                <a:schemeClr val="tx1">
                  <a:lumMod val="75000"/>
                  <a:lumOff val="25000"/>
                </a:schemeClr>
              </a:solidFill>
            </a:endParaRPr>
          </a:p>
        </p:txBody>
      </p:sp>
      <p:sp>
        <p:nvSpPr>
          <p:cNvPr id="36" name="TextBox 35">
            <a:extLst>
              <a:ext uri="{FF2B5EF4-FFF2-40B4-BE49-F238E27FC236}">
                <a16:creationId xmlns:a16="http://schemas.microsoft.com/office/drawing/2014/main" id="{66562EEC-3525-49EC-AB3E-148B5D29DDBD}"/>
              </a:ext>
            </a:extLst>
          </p:cNvPr>
          <p:cNvSpPr txBox="1"/>
          <p:nvPr/>
        </p:nvSpPr>
        <p:spPr>
          <a:xfrm>
            <a:off x="1275585" y="2796124"/>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HTML with EJS templating</a:t>
            </a:r>
            <a:endParaRPr lang="ko-KR" altLang="en-US" sz="1200" dirty="0">
              <a:solidFill>
                <a:schemeClr val="tx1">
                  <a:lumMod val="75000"/>
                  <a:lumOff val="25000"/>
                </a:schemeClr>
              </a:solidFill>
            </a:endParaRPr>
          </a:p>
        </p:txBody>
      </p:sp>
      <p:sp>
        <p:nvSpPr>
          <p:cNvPr id="37" name="TextBox 36">
            <a:extLst>
              <a:ext uri="{FF2B5EF4-FFF2-40B4-BE49-F238E27FC236}">
                <a16:creationId xmlns:a16="http://schemas.microsoft.com/office/drawing/2014/main" id="{3F1355D7-5C0F-4068-B5FA-D9CD1E4E2888}"/>
              </a:ext>
            </a:extLst>
          </p:cNvPr>
          <p:cNvSpPr txBox="1"/>
          <p:nvPr/>
        </p:nvSpPr>
        <p:spPr>
          <a:xfrm>
            <a:off x="1287929" y="3051957"/>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CSS enhanced with light weight Pure CSS</a:t>
            </a:r>
          </a:p>
        </p:txBody>
      </p:sp>
      <p:sp>
        <p:nvSpPr>
          <p:cNvPr id="38" name="TextBox 37">
            <a:extLst>
              <a:ext uri="{FF2B5EF4-FFF2-40B4-BE49-F238E27FC236}">
                <a16:creationId xmlns:a16="http://schemas.microsoft.com/office/drawing/2014/main" id="{7525B777-4CDD-4EDA-A1A5-75BADD9A21BB}"/>
              </a:ext>
            </a:extLst>
          </p:cNvPr>
          <p:cNvSpPr txBox="1"/>
          <p:nvPr/>
        </p:nvSpPr>
        <p:spPr>
          <a:xfrm>
            <a:off x="1294376" y="3439732"/>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Mostly Vanilla JavaScript</a:t>
            </a: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Technical Details</a:t>
            </a:r>
          </a:p>
        </p:txBody>
      </p:sp>
      <p:sp>
        <p:nvSpPr>
          <p:cNvPr id="10" name="Chevron 2">
            <a:extLst>
              <a:ext uri="{FF2B5EF4-FFF2-40B4-BE49-F238E27FC236}">
                <a16:creationId xmlns:a16="http://schemas.microsoft.com/office/drawing/2014/main" id="{ED9974C4-478E-4588-BF78-DBAAB030E765}"/>
              </a:ext>
            </a:extLst>
          </p:cNvPr>
          <p:cNvSpPr/>
          <p:nvPr/>
        </p:nvSpPr>
        <p:spPr>
          <a:xfrm>
            <a:off x="9597448" y="3730058"/>
            <a:ext cx="1722298" cy="236038"/>
          </a:xfrm>
          <a:prstGeom prst="chevron">
            <a:avLst>
              <a:gd name="adj" fmla="val 3992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1" name="Chevron 11">
            <a:extLst>
              <a:ext uri="{FF2B5EF4-FFF2-40B4-BE49-F238E27FC236}">
                <a16:creationId xmlns:a16="http://schemas.microsoft.com/office/drawing/2014/main" id="{826D43D2-F660-4AD4-B674-7FB46260AF71}"/>
              </a:ext>
            </a:extLst>
          </p:cNvPr>
          <p:cNvSpPr/>
          <p:nvPr/>
        </p:nvSpPr>
        <p:spPr>
          <a:xfrm>
            <a:off x="1152524" y="3730058"/>
            <a:ext cx="1722298" cy="236038"/>
          </a:xfrm>
          <a:prstGeom prst="chevron">
            <a:avLst>
              <a:gd name="adj" fmla="val 399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2" name="Chevron 19">
            <a:extLst>
              <a:ext uri="{FF2B5EF4-FFF2-40B4-BE49-F238E27FC236}">
                <a16:creationId xmlns:a16="http://schemas.microsoft.com/office/drawing/2014/main" id="{51E31419-CCDB-40D8-B898-47AB5DCD4003}"/>
              </a:ext>
            </a:extLst>
          </p:cNvPr>
          <p:cNvSpPr/>
          <p:nvPr/>
        </p:nvSpPr>
        <p:spPr>
          <a:xfrm>
            <a:off x="3262143" y="3730058"/>
            <a:ext cx="1722298" cy="236038"/>
          </a:xfrm>
          <a:prstGeom prst="chevron">
            <a:avLst>
              <a:gd name="adj" fmla="val 399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 name="Chevron 27">
            <a:extLst>
              <a:ext uri="{FF2B5EF4-FFF2-40B4-BE49-F238E27FC236}">
                <a16:creationId xmlns:a16="http://schemas.microsoft.com/office/drawing/2014/main" id="{DC69A51A-0245-4349-9298-4ADACB90CE5E}"/>
              </a:ext>
            </a:extLst>
          </p:cNvPr>
          <p:cNvSpPr/>
          <p:nvPr/>
        </p:nvSpPr>
        <p:spPr>
          <a:xfrm>
            <a:off x="5371761" y="3730058"/>
            <a:ext cx="1722298" cy="236038"/>
          </a:xfrm>
          <a:prstGeom prst="chevron">
            <a:avLst>
              <a:gd name="adj" fmla="val 399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4" name="Chevron 35">
            <a:extLst>
              <a:ext uri="{FF2B5EF4-FFF2-40B4-BE49-F238E27FC236}">
                <a16:creationId xmlns:a16="http://schemas.microsoft.com/office/drawing/2014/main" id="{5DF325AB-2726-4DE3-97D2-EEBA908BF030}"/>
              </a:ext>
            </a:extLst>
          </p:cNvPr>
          <p:cNvSpPr/>
          <p:nvPr/>
        </p:nvSpPr>
        <p:spPr>
          <a:xfrm>
            <a:off x="7487826" y="3730058"/>
            <a:ext cx="1722298" cy="236038"/>
          </a:xfrm>
          <a:prstGeom prst="chevron">
            <a:avLst>
              <a:gd name="adj" fmla="val 399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cxnSp>
        <p:nvCxnSpPr>
          <p:cNvPr id="15" name="Straight Connector 14">
            <a:extLst>
              <a:ext uri="{FF2B5EF4-FFF2-40B4-BE49-F238E27FC236}">
                <a16:creationId xmlns:a16="http://schemas.microsoft.com/office/drawing/2014/main" id="{A36D9599-9AD9-4545-8B4A-ACC80847C403}"/>
              </a:ext>
            </a:extLst>
          </p:cNvPr>
          <p:cNvCxnSpPr>
            <a:cxnSpLocks/>
          </p:cNvCxnSpPr>
          <p:nvPr/>
        </p:nvCxnSpPr>
        <p:spPr>
          <a:xfrm flipH="1" flipV="1">
            <a:off x="956003" y="2583922"/>
            <a:ext cx="15205" cy="1280160"/>
          </a:xfrm>
          <a:prstGeom prst="line">
            <a:avLst/>
          </a:prstGeom>
          <a:ln w="38100">
            <a:solidFill>
              <a:schemeClr val="accent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C70060-27C9-4D4B-B9B9-09C2F51DCC7E}"/>
              </a:ext>
            </a:extLst>
          </p:cNvPr>
          <p:cNvCxnSpPr>
            <a:cxnSpLocks/>
          </p:cNvCxnSpPr>
          <p:nvPr/>
        </p:nvCxnSpPr>
        <p:spPr>
          <a:xfrm>
            <a:off x="3068482" y="3850747"/>
            <a:ext cx="1" cy="1280160"/>
          </a:xfrm>
          <a:prstGeom prst="line">
            <a:avLst/>
          </a:prstGeom>
          <a:ln w="38100">
            <a:solidFill>
              <a:schemeClr val="accent2"/>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A8999E-5AE1-4A5D-B901-407F4A27B462}"/>
              </a:ext>
            </a:extLst>
          </p:cNvPr>
          <p:cNvCxnSpPr>
            <a:cxnSpLocks/>
          </p:cNvCxnSpPr>
          <p:nvPr/>
        </p:nvCxnSpPr>
        <p:spPr>
          <a:xfrm flipV="1">
            <a:off x="5178101" y="2583922"/>
            <a:ext cx="0" cy="1280160"/>
          </a:xfrm>
          <a:prstGeom prst="line">
            <a:avLst/>
          </a:prstGeom>
          <a:ln w="38100">
            <a:solidFill>
              <a:schemeClr val="accent3"/>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517732-80FA-4C62-934B-E9A8149FAF88}"/>
              </a:ext>
            </a:extLst>
          </p:cNvPr>
          <p:cNvCxnSpPr>
            <a:cxnSpLocks/>
          </p:cNvCxnSpPr>
          <p:nvPr/>
        </p:nvCxnSpPr>
        <p:spPr>
          <a:xfrm>
            <a:off x="7287719" y="3853217"/>
            <a:ext cx="6447" cy="1280160"/>
          </a:xfrm>
          <a:prstGeom prst="line">
            <a:avLst/>
          </a:prstGeom>
          <a:ln w="38100">
            <a:solidFill>
              <a:schemeClr val="accent4"/>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451581-9183-410B-8ADB-530208E698BA}"/>
              </a:ext>
            </a:extLst>
          </p:cNvPr>
          <p:cNvCxnSpPr>
            <a:cxnSpLocks/>
          </p:cNvCxnSpPr>
          <p:nvPr/>
        </p:nvCxnSpPr>
        <p:spPr>
          <a:xfrm flipV="1">
            <a:off x="9403784" y="2583922"/>
            <a:ext cx="1" cy="1280160"/>
          </a:xfrm>
          <a:prstGeom prst="line">
            <a:avLst/>
          </a:prstGeom>
          <a:ln w="38100">
            <a:solidFill>
              <a:schemeClr val="accent5"/>
            </a:solidFill>
            <a:headEnd type="oval" w="med" len="med"/>
          </a:ln>
        </p:spPr>
        <p:style>
          <a:lnRef idx="1">
            <a:schemeClr val="accent1"/>
          </a:lnRef>
          <a:fillRef idx="0">
            <a:schemeClr val="accent1"/>
          </a:fillRef>
          <a:effectRef idx="0">
            <a:schemeClr val="accent1"/>
          </a:effectRef>
          <a:fontRef idx="minor">
            <a:schemeClr val="tx1"/>
          </a:fontRef>
        </p:style>
      </p:cxnSp>
      <p:sp>
        <p:nvSpPr>
          <p:cNvPr id="26" name="직사각형 113">
            <a:extLst>
              <a:ext uri="{FF2B5EF4-FFF2-40B4-BE49-F238E27FC236}">
                <a16:creationId xmlns:a16="http://schemas.microsoft.com/office/drawing/2014/main" id="{CE603E83-E92E-42FB-A72B-DE72D6B7C9FA}"/>
              </a:ext>
            </a:extLst>
          </p:cNvPr>
          <p:cNvSpPr>
            <a:spLocks noChangeArrowheads="1"/>
          </p:cNvSpPr>
          <p:nvPr/>
        </p:nvSpPr>
        <p:spPr bwMode="auto">
          <a:xfrm>
            <a:off x="3244196" y="5241770"/>
            <a:ext cx="1961527"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dirty="0">
                <a:solidFill>
                  <a:schemeClr val="tx1">
                    <a:lumMod val="75000"/>
                    <a:lumOff val="25000"/>
                  </a:schemeClr>
                </a:solidFill>
              </a:rPr>
              <a:t>Backend </a:t>
            </a:r>
            <a:endParaRPr lang="ko-KR" altLang="en-US" sz="2800" dirty="0">
              <a:solidFill>
                <a:schemeClr val="tx1">
                  <a:lumMod val="75000"/>
                  <a:lumOff val="25000"/>
                </a:schemeClr>
              </a:solidFill>
            </a:endParaRPr>
          </a:p>
        </p:txBody>
      </p:sp>
      <p:sp>
        <p:nvSpPr>
          <p:cNvPr id="27" name="직사각형 113">
            <a:extLst>
              <a:ext uri="{FF2B5EF4-FFF2-40B4-BE49-F238E27FC236}">
                <a16:creationId xmlns:a16="http://schemas.microsoft.com/office/drawing/2014/main" id="{6A49C0C4-FA7F-49D4-A2EC-25B9288AFBB0}"/>
              </a:ext>
            </a:extLst>
          </p:cNvPr>
          <p:cNvSpPr>
            <a:spLocks noChangeArrowheads="1"/>
          </p:cNvSpPr>
          <p:nvPr/>
        </p:nvSpPr>
        <p:spPr bwMode="auto">
          <a:xfrm>
            <a:off x="5521465" y="1946120"/>
            <a:ext cx="1966360"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dirty="0">
                <a:solidFill>
                  <a:schemeClr val="tx1">
                    <a:lumMod val="75000"/>
                    <a:lumOff val="25000"/>
                  </a:schemeClr>
                </a:solidFill>
              </a:rPr>
              <a:t>Templating</a:t>
            </a:r>
            <a:endParaRPr lang="ko-KR" altLang="en-US" sz="2800" dirty="0">
              <a:solidFill>
                <a:schemeClr val="tx1">
                  <a:lumMod val="75000"/>
                  <a:lumOff val="25000"/>
                </a:schemeClr>
              </a:solidFill>
            </a:endParaRPr>
          </a:p>
        </p:txBody>
      </p:sp>
      <p:sp>
        <p:nvSpPr>
          <p:cNvPr id="28" name="직사각형 113">
            <a:extLst>
              <a:ext uri="{FF2B5EF4-FFF2-40B4-BE49-F238E27FC236}">
                <a16:creationId xmlns:a16="http://schemas.microsoft.com/office/drawing/2014/main" id="{39A1C9FA-089F-4B3D-B99C-AA8EFF9CA349}"/>
              </a:ext>
            </a:extLst>
          </p:cNvPr>
          <p:cNvSpPr>
            <a:spLocks noChangeArrowheads="1"/>
          </p:cNvSpPr>
          <p:nvPr/>
        </p:nvSpPr>
        <p:spPr bwMode="auto">
          <a:xfrm>
            <a:off x="7584964" y="5241770"/>
            <a:ext cx="1787528"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dirty="0">
                <a:solidFill>
                  <a:schemeClr val="tx1">
                    <a:lumMod val="75000"/>
                    <a:lumOff val="25000"/>
                  </a:schemeClr>
                </a:solidFill>
              </a:rPr>
              <a:t>Security</a:t>
            </a:r>
            <a:endParaRPr lang="ko-KR" altLang="en-US" sz="2800" dirty="0">
              <a:solidFill>
                <a:schemeClr val="tx1">
                  <a:lumMod val="75000"/>
                  <a:lumOff val="25000"/>
                </a:schemeClr>
              </a:solidFill>
            </a:endParaRPr>
          </a:p>
        </p:txBody>
      </p:sp>
      <p:sp>
        <p:nvSpPr>
          <p:cNvPr id="29" name="직사각형 113">
            <a:extLst>
              <a:ext uri="{FF2B5EF4-FFF2-40B4-BE49-F238E27FC236}">
                <a16:creationId xmlns:a16="http://schemas.microsoft.com/office/drawing/2014/main" id="{6A498E54-E24B-484E-A415-1E9F234B1E0B}"/>
              </a:ext>
            </a:extLst>
          </p:cNvPr>
          <p:cNvSpPr>
            <a:spLocks noChangeArrowheads="1"/>
          </p:cNvSpPr>
          <p:nvPr/>
        </p:nvSpPr>
        <p:spPr bwMode="auto">
          <a:xfrm>
            <a:off x="9743927" y="1946120"/>
            <a:ext cx="1429341"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dirty="0">
                <a:solidFill>
                  <a:schemeClr val="tx1">
                    <a:lumMod val="75000"/>
                    <a:lumOff val="25000"/>
                  </a:schemeClr>
                </a:solidFill>
              </a:rPr>
              <a:t>Extras</a:t>
            </a:r>
            <a:endParaRPr lang="ko-KR" altLang="en-US" sz="2800" dirty="0">
              <a:solidFill>
                <a:schemeClr val="tx1">
                  <a:lumMod val="75000"/>
                  <a:lumOff val="25000"/>
                </a:schemeClr>
              </a:solidFill>
            </a:endParaRPr>
          </a:p>
        </p:txBody>
      </p:sp>
      <p:sp>
        <p:nvSpPr>
          <p:cNvPr id="31" name="Oval 21">
            <a:extLst>
              <a:ext uri="{FF2B5EF4-FFF2-40B4-BE49-F238E27FC236}">
                <a16:creationId xmlns:a16="http://schemas.microsoft.com/office/drawing/2014/main" id="{E42BFD25-0FA6-4F92-BBBA-47FB27A31CB6}"/>
              </a:ext>
            </a:extLst>
          </p:cNvPr>
          <p:cNvSpPr>
            <a:spLocks noChangeAspect="1"/>
          </p:cNvSpPr>
          <p:nvPr/>
        </p:nvSpPr>
        <p:spPr>
          <a:xfrm>
            <a:off x="4837549" y="1918510"/>
            <a:ext cx="681103" cy="596937"/>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TextBox 38">
            <a:extLst>
              <a:ext uri="{FF2B5EF4-FFF2-40B4-BE49-F238E27FC236}">
                <a16:creationId xmlns:a16="http://schemas.microsoft.com/office/drawing/2014/main" id="{E90895E8-1509-48EE-BEDA-5AF62C3A6F9C}"/>
              </a:ext>
            </a:extLst>
          </p:cNvPr>
          <p:cNvSpPr txBox="1"/>
          <p:nvPr/>
        </p:nvSpPr>
        <p:spPr>
          <a:xfrm>
            <a:off x="3506002" y="4021543"/>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Node.js</a:t>
            </a:r>
            <a:endParaRPr lang="ko-KR" altLang="en-US" sz="1200" dirty="0">
              <a:solidFill>
                <a:schemeClr val="tx1">
                  <a:lumMod val="75000"/>
                  <a:lumOff val="25000"/>
                </a:schemeClr>
              </a:solidFill>
            </a:endParaRPr>
          </a:p>
        </p:txBody>
      </p:sp>
      <p:sp>
        <p:nvSpPr>
          <p:cNvPr id="40" name="TextBox 39">
            <a:extLst>
              <a:ext uri="{FF2B5EF4-FFF2-40B4-BE49-F238E27FC236}">
                <a16:creationId xmlns:a16="http://schemas.microsoft.com/office/drawing/2014/main" id="{832063EB-08C3-4CB1-8E63-665D6B60C095}"/>
              </a:ext>
            </a:extLst>
          </p:cNvPr>
          <p:cNvSpPr txBox="1"/>
          <p:nvPr/>
        </p:nvSpPr>
        <p:spPr>
          <a:xfrm>
            <a:off x="3506002" y="4317470"/>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Express.js</a:t>
            </a:r>
            <a:endParaRPr lang="ko-KR" altLang="en-US" sz="1200" dirty="0">
              <a:solidFill>
                <a:schemeClr val="tx1">
                  <a:lumMod val="75000"/>
                  <a:lumOff val="25000"/>
                </a:schemeClr>
              </a:solidFill>
            </a:endParaRPr>
          </a:p>
        </p:txBody>
      </p:sp>
      <p:sp>
        <p:nvSpPr>
          <p:cNvPr id="41" name="TextBox 40">
            <a:extLst>
              <a:ext uri="{FF2B5EF4-FFF2-40B4-BE49-F238E27FC236}">
                <a16:creationId xmlns:a16="http://schemas.microsoft.com/office/drawing/2014/main" id="{71D658E2-F526-46A5-A3C9-013D16C4EFF3}"/>
              </a:ext>
            </a:extLst>
          </p:cNvPr>
          <p:cNvSpPr txBox="1"/>
          <p:nvPr/>
        </p:nvSpPr>
        <p:spPr>
          <a:xfrm>
            <a:off x="3506002" y="4613397"/>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Discourse.org API</a:t>
            </a:r>
          </a:p>
        </p:txBody>
      </p:sp>
      <p:sp>
        <p:nvSpPr>
          <p:cNvPr id="43" name="TextBox 42">
            <a:extLst>
              <a:ext uri="{FF2B5EF4-FFF2-40B4-BE49-F238E27FC236}">
                <a16:creationId xmlns:a16="http://schemas.microsoft.com/office/drawing/2014/main" id="{A171FEE6-9C71-47B8-AC95-F39B91E6EAF0}"/>
              </a:ext>
            </a:extLst>
          </p:cNvPr>
          <p:cNvSpPr txBox="1"/>
          <p:nvPr/>
        </p:nvSpPr>
        <p:spPr>
          <a:xfrm>
            <a:off x="7632696" y="3973872"/>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HTTPS TLS </a:t>
            </a:r>
            <a:endParaRPr lang="ko-KR" altLang="en-US" sz="1200" dirty="0">
              <a:solidFill>
                <a:schemeClr val="tx1">
                  <a:lumMod val="75000"/>
                  <a:lumOff val="25000"/>
                </a:schemeClr>
              </a:solidFill>
            </a:endParaRPr>
          </a:p>
        </p:txBody>
      </p:sp>
      <p:sp>
        <p:nvSpPr>
          <p:cNvPr id="44" name="TextBox 43">
            <a:extLst>
              <a:ext uri="{FF2B5EF4-FFF2-40B4-BE49-F238E27FC236}">
                <a16:creationId xmlns:a16="http://schemas.microsoft.com/office/drawing/2014/main" id="{E8E4A7FC-0D22-4914-9B9D-CE2533E5CA7A}"/>
              </a:ext>
            </a:extLst>
          </p:cNvPr>
          <p:cNvSpPr txBox="1"/>
          <p:nvPr/>
        </p:nvSpPr>
        <p:spPr>
          <a:xfrm>
            <a:off x="7632696" y="4236834"/>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Session and Cookies to make seamless login</a:t>
            </a:r>
            <a:endParaRPr lang="ko-KR" altLang="en-US" sz="1200" dirty="0">
              <a:solidFill>
                <a:schemeClr val="tx1">
                  <a:lumMod val="75000"/>
                  <a:lumOff val="25000"/>
                </a:schemeClr>
              </a:solidFill>
            </a:endParaRPr>
          </a:p>
        </p:txBody>
      </p:sp>
      <p:sp>
        <p:nvSpPr>
          <p:cNvPr id="46" name="TextBox 45">
            <a:extLst>
              <a:ext uri="{FF2B5EF4-FFF2-40B4-BE49-F238E27FC236}">
                <a16:creationId xmlns:a16="http://schemas.microsoft.com/office/drawing/2014/main" id="{C68D7C6C-D196-4322-9732-83056825DF80}"/>
              </a:ext>
            </a:extLst>
          </p:cNvPr>
          <p:cNvSpPr txBox="1"/>
          <p:nvPr/>
        </p:nvSpPr>
        <p:spPr>
          <a:xfrm>
            <a:off x="7632696" y="4854981"/>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AES 256 encryption and md5 Hashing</a:t>
            </a:r>
          </a:p>
        </p:txBody>
      </p:sp>
      <p:sp>
        <p:nvSpPr>
          <p:cNvPr id="47" name="TextBox 46">
            <a:extLst>
              <a:ext uri="{FF2B5EF4-FFF2-40B4-BE49-F238E27FC236}">
                <a16:creationId xmlns:a16="http://schemas.microsoft.com/office/drawing/2014/main" id="{A6ED59CF-0BCD-4566-B2FF-F693DEA17E6C}"/>
              </a:ext>
            </a:extLst>
          </p:cNvPr>
          <p:cNvSpPr txBox="1"/>
          <p:nvPr/>
        </p:nvSpPr>
        <p:spPr>
          <a:xfrm>
            <a:off x="5504851" y="2505969"/>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Pages made dynamic</a:t>
            </a:r>
            <a:endParaRPr lang="ko-KR" altLang="en-US" sz="1200" dirty="0">
              <a:solidFill>
                <a:schemeClr val="tx1">
                  <a:lumMod val="75000"/>
                  <a:lumOff val="25000"/>
                </a:schemeClr>
              </a:solidFill>
            </a:endParaRPr>
          </a:p>
        </p:txBody>
      </p:sp>
      <p:sp>
        <p:nvSpPr>
          <p:cNvPr id="48" name="TextBox 47">
            <a:extLst>
              <a:ext uri="{FF2B5EF4-FFF2-40B4-BE49-F238E27FC236}">
                <a16:creationId xmlns:a16="http://schemas.microsoft.com/office/drawing/2014/main" id="{92C3C28D-8F75-47D2-87A4-107B94E3124F}"/>
              </a:ext>
            </a:extLst>
          </p:cNvPr>
          <p:cNvSpPr txBox="1"/>
          <p:nvPr/>
        </p:nvSpPr>
        <p:spPr>
          <a:xfrm>
            <a:off x="5504851" y="2801896"/>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EJS used</a:t>
            </a:r>
            <a:endParaRPr lang="ko-KR" altLang="en-US" sz="1200" dirty="0">
              <a:solidFill>
                <a:schemeClr val="tx1">
                  <a:lumMod val="75000"/>
                  <a:lumOff val="25000"/>
                </a:schemeClr>
              </a:solidFill>
            </a:endParaRPr>
          </a:p>
        </p:txBody>
      </p:sp>
      <p:sp>
        <p:nvSpPr>
          <p:cNvPr id="49" name="TextBox 48">
            <a:extLst>
              <a:ext uri="{FF2B5EF4-FFF2-40B4-BE49-F238E27FC236}">
                <a16:creationId xmlns:a16="http://schemas.microsoft.com/office/drawing/2014/main" id="{E415C797-8D22-4A24-9382-866EA30C0F4B}"/>
              </a:ext>
            </a:extLst>
          </p:cNvPr>
          <p:cNvSpPr txBox="1"/>
          <p:nvPr/>
        </p:nvSpPr>
        <p:spPr>
          <a:xfrm>
            <a:off x="5504851" y="3097823"/>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Server data simply plugged in</a:t>
            </a:r>
          </a:p>
        </p:txBody>
      </p:sp>
      <p:sp>
        <p:nvSpPr>
          <p:cNvPr id="51" name="TextBox 50">
            <a:extLst>
              <a:ext uri="{FF2B5EF4-FFF2-40B4-BE49-F238E27FC236}">
                <a16:creationId xmlns:a16="http://schemas.microsoft.com/office/drawing/2014/main" id="{3232B105-DB2B-45D7-9A33-0C12D01BC4D6}"/>
              </a:ext>
            </a:extLst>
          </p:cNvPr>
          <p:cNvSpPr txBox="1"/>
          <p:nvPr/>
        </p:nvSpPr>
        <p:spPr>
          <a:xfrm>
            <a:off x="9619254" y="2504421"/>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AJAX asynchronous requests</a:t>
            </a:r>
            <a:endParaRPr lang="ko-KR" altLang="en-US" sz="1200" dirty="0">
              <a:solidFill>
                <a:schemeClr val="tx1">
                  <a:lumMod val="75000"/>
                  <a:lumOff val="25000"/>
                </a:schemeClr>
              </a:solidFill>
            </a:endParaRPr>
          </a:p>
        </p:txBody>
      </p:sp>
      <p:sp>
        <p:nvSpPr>
          <p:cNvPr id="52" name="TextBox 51">
            <a:extLst>
              <a:ext uri="{FF2B5EF4-FFF2-40B4-BE49-F238E27FC236}">
                <a16:creationId xmlns:a16="http://schemas.microsoft.com/office/drawing/2014/main" id="{04FA0EF9-8813-4D3C-AAA0-0D5546202283}"/>
              </a:ext>
            </a:extLst>
          </p:cNvPr>
          <p:cNvSpPr txBox="1"/>
          <p:nvPr/>
        </p:nvSpPr>
        <p:spPr>
          <a:xfrm>
            <a:off x="9619254" y="2896396"/>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Quill editor for markdown</a:t>
            </a:r>
            <a:endParaRPr lang="ko-KR" altLang="en-US" sz="1200" dirty="0">
              <a:solidFill>
                <a:schemeClr val="tx1">
                  <a:lumMod val="75000"/>
                  <a:lumOff val="25000"/>
                </a:schemeClr>
              </a:solidFill>
            </a:endParaRPr>
          </a:p>
        </p:txBody>
      </p:sp>
      <p:sp>
        <p:nvSpPr>
          <p:cNvPr id="53" name="TextBox 52">
            <a:extLst>
              <a:ext uri="{FF2B5EF4-FFF2-40B4-BE49-F238E27FC236}">
                <a16:creationId xmlns:a16="http://schemas.microsoft.com/office/drawing/2014/main" id="{CD26A16E-D3D3-4A3F-A7C4-04F066C64CBD}"/>
              </a:ext>
            </a:extLst>
          </p:cNvPr>
          <p:cNvSpPr txBox="1"/>
          <p:nvPr/>
        </p:nvSpPr>
        <p:spPr>
          <a:xfrm>
            <a:off x="9619254" y="3076526"/>
            <a:ext cx="1986558" cy="461665"/>
          </a:xfrm>
          <a:prstGeom prst="rect">
            <a:avLst/>
          </a:prstGeom>
          <a:noFill/>
        </p:spPr>
        <p:txBody>
          <a:bodyPr wrap="square" rtlCol="0">
            <a:spAutoFit/>
          </a:bodyPr>
          <a:lstStyle/>
          <a:p>
            <a:r>
              <a:rPr lang="en-US" altLang="ko-KR" sz="1200" dirty="0">
                <a:solidFill>
                  <a:schemeClr val="tx1">
                    <a:lumMod val="75000"/>
                    <a:lumOff val="25000"/>
                  </a:schemeClr>
                </a:solidFill>
              </a:rPr>
              <a:t>Manifest and service worker for pwa</a:t>
            </a:r>
          </a:p>
        </p:txBody>
      </p:sp>
      <p:sp>
        <p:nvSpPr>
          <p:cNvPr id="54" name="TextBox 53">
            <a:extLst>
              <a:ext uri="{FF2B5EF4-FFF2-40B4-BE49-F238E27FC236}">
                <a16:creationId xmlns:a16="http://schemas.microsoft.com/office/drawing/2014/main" id="{14DF4452-5A57-467B-9C30-EDD2616000E5}"/>
              </a:ext>
            </a:extLst>
          </p:cNvPr>
          <p:cNvSpPr txBox="1"/>
          <p:nvPr/>
        </p:nvSpPr>
        <p:spPr>
          <a:xfrm>
            <a:off x="9582608" y="3473092"/>
            <a:ext cx="2314097" cy="276999"/>
          </a:xfrm>
          <a:prstGeom prst="rect">
            <a:avLst/>
          </a:prstGeom>
          <a:noFill/>
        </p:spPr>
        <p:txBody>
          <a:bodyPr wrap="square" rtlCol="0">
            <a:spAutoFit/>
          </a:bodyPr>
          <a:lstStyle/>
          <a:p>
            <a:r>
              <a:rPr lang="en-US" altLang="ko-KR" sz="1200" dirty="0">
                <a:solidFill>
                  <a:schemeClr val="tx1">
                    <a:lumMod val="75000"/>
                    <a:lumOff val="25000"/>
                  </a:schemeClr>
                </a:solidFill>
              </a:rPr>
              <a:t>Gulp.js and Minification of code</a:t>
            </a:r>
          </a:p>
        </p:txBody>
      </p:sp>
      <p:sp>
        <p:nvSpPr>
          <p:cNvPr id="59" name="직사각형 113">
            <a:extLst>
              <a:ext uri="{FF2B5EF4-FFF2-40B4-BE49-F238E27FC236}">
                <a16:creationId xmlns:a16="http://schemas.microsoft.com/office/drawing/2014/main" id="{78ED2D37-3B44-4C1D-8781-AE64A978FDD2}"/>
              </a:ext>
            </a:extLst>
          </p:cNvPr>
          <p:cNvSpPr>
            <a:spLocks noChangeArrowheads="1"/>
          </p:cNvSpPr>
          <p:nvPr/>
        </p:nvSpPr>
        <p:spPr bwMode="auto">
          <a:xfrm>
            <a:off x="1145503" y="1570891"/>
            <a:ext cx="2746722" cy="95410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dirty="0">
                <a:solidFill>
                  <a:schemeClr val="tx1">
                    <a:lumMod val="75000"/>
                    <a:lumOff val="25000"/>
                  </a:schemeClr>
                </a:solidFill>
              </a:rPr>
              <a:t>Mobile First approach to UI</a:t>
            </a:r>
            <a:endParaRPr lang="ko-KR" altLang="en-US" sz="2800" dirty="0">
              <a:solidFill>
                <a:schemeClr val="tx1">
                  <a:lumMod val="75000"/>
                  <a:lumOff val="25000"/>
                </a:schemeClr>
              </a:solidFill>
            </a:endParaRPr>
          </a:p>
        </p:txBody>
      </p:sp>
      <p:sp>
        <p:nvSpPr>
          <p:cNvPr id="60" name="TextBox 59">
            <a:extLst>
              <a:ext uri="{FF2B5EF4-FFF2-40B4-BE49-F238E27FC236}">
                <a16:creationId xmlns:a16="http://schemas.microsoft.com/office/drawing/2014/main" id="{A3CC90B1-20D6-4C69-9758-9DA640F67041}"/>
              </a:ext>
            </a:extLst>
          </p:cNvPr>
          <p:cNvSpPr txBox="1"/>
          <p:nvPr/>
        </p:nvSpPr>
        <p:spPr>
          <a:xfrm>
            <a:off x="7632696" y="4632054"/>
            <a:ext cx="1986558" cy="276999"/>
          </a:xfrm>
          <a:prstGeom prst="rect">
            <a:avLst/>
          </a:prstGeom>
          <a:noFill/>
        </p:spPr>
        <p:txBody>
          <a:bodyPr wrap="square" rtlCol="0">
            <a:spAutoFit/>
          </a:bodyPr>
          <a:lstStyle/>
          <a:p>
            <a:r>
              <a:rPr lang="en-US" altLang="ko-KR" sz="1200" dirty="0">
                <a:solidFill>
                  <a:schemeClr val="tx1">
                    <a:lumMod val="75000"/>
                    <a:lumOff val="25000"/>
                  </a:schemeClr>
                </a:solidFill>
              </a:rPr>
              <a:t>Obfuscated JS</a:t>
            </a:r>
          </a:p>
        </p:txBody>
      </p:sp>
      <p:sp>
        <p:nvSpPr>
          <p:cNvPr id="61" name="Rounded Rectangle 7">
            <a:extLst>
              <a:ext uri="{FF2B5EF4-FFF2-40B4-BE49-F238E27FC236}">
                <a16:creationId xmlns:a16="http://schemas.microsoft.com/office/drawing/2014/main" id="{6C54141B-5CC6-4652-95D1-AAC9DF5278AC}"/>
              </a:ext>
            </a:extLst>
          </p:cNvPr>
          <p:cNvSpPr/>
          <p:nvPr/>
        </p:nvSpPr>
        <p:spPr>
          <a:xfrm>
            <a:off x="802438" y="1910548"/>
            <a:ext cx="307129" cy="498482"/>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rgbClr val="E6135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25">
            <a:extLst>
              <a:ext uri="{FF2B5EF4-FFF2-40B4-BE49-F238E27FC236}">
                <a16:creationId xmlns:a16="http://schemas.microsoft.com/office/drawing/2014/main" id="{0408D3F6-E601-4725-8E3C-0D809681FE68}"/>
              </a:ext>
            </a:extLst>
          </p:cNvPr>
          <p:cNvSpPr/>
          <p:nvPr/>
        </p:nvSpPr>
        <p:spPr>
          <a:xfrm>
            <a:off x="7119429" y="5280105"/>
            <a:ext cx="361949" cy="46166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3" name="Oval 21">
            <a:extLst>
              <a:ext uri="{FF2B5EF4-FFF2-40B4-BE49-F238E27FC236}">
                <a16:creationId xmlns:a16="http://schemas.microsoft.com/office/drawing/2014/main" id="{78AEC4B2-ACAB-4E9A-B85B-8471FEB2DBF4}"/>
              </a:ext>
            </a:extLst>
          </p:cNvPr>
          <p:cNvSpPr>
            <a:spLocks noChangeAspect="1"/>
          </p:cNvSpPr>
          <p:nvPr/>
        </p:nvSpPr>
        <p:spPr>
          <a:xfrm>
            <a:off x="2803886" y="5241770"/>
            <a:ext cx="518886" cy="52321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402159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B686A3E-1707-4536-9A58-19192E765B2D}"/>
              </a:ext>
            </a:extLst>
          </p:cNvPr>
          <p:cNvGrpSpPr/>
          <p:nvPr/>
        </p:nvGrpSpPr>
        <p:grpSpPr>
          <a:xfrm>
            <a:off x="3070106" y="1911263"/>
            <a:ext cx="5098327" cy="5098327"/>
            <a:chOff x="2817898" y="2640907"/>
            <a:chExt cx="3960000" cy="3960000"/>
          </a:xfrm>
        </p:grpSpPr>
        <p:grpSp>
          <p:nvGrpSpPr>
            <p:cNvPr id="35" name="Group 34">
              <a:extLst>
                <a:ext uri="{FF2B5EF4-FFF2-40B4-BE49-F238E27FC236}">
                  <a16:creationId xmlns:a16="http://schemas.microsoft.com/office/drawing/2014/main" id="{FDD8E70F-5540-44AE-9BBD-400EBE0CE319}"/>
                </a:ext>
              </a:extLst>
            </p:cNvPr>
            <p:cNvGrpSpPr/>
            <p:nvPr/>
          </p:nvGrpSpPr>
          <p:grpSpPr>
            <a:xfrm>
              <a:off x="2817898" y="2640907"/>
              <a:ext cx="3960000" cy="3960000"/>
              <a:chOff x="2817898" y="2640907"/>
              <a:chExt cx="3960000" cy="3960000"/>
            </a:xfrm>
          </p:grpSpPr>
          <p:sp>
            <p:nvSpPr>
              <p:cNvPr id="37" name="Pie 55">
                <a:extLst>
                  <a:ext uri="{FF2B5EF4-FFF2-40B4-BE49-F238E27FC236}">
                    <a16:creationId xmlns:a16="http://schemas.microsoft.com/office/drawing/2014/main" id="{11BDD943-BEB1-453F-BA41-421085FECE36}"/>
                  </a:ext>
                </a:extLst>
              </p:cNvPr>
              <p:cNvSpPr/>
              <p:nvPr/>
            </p:nvSpPr>
            <p:spPr>
              <a:xfrm rot="11953466">
                <a:off x="3897899" y="3720907"/>
                <a:ext cx="1800000" cy="1800000"/>
              </a:xfrm>
              <a:prstGeom prst="pie">
                <a:avLst>
                  <a:gd name="adj1" fmla="val 13751092"/>
                  <a:gd name="adj2" fmla="val 16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Pie 56">
                <a:extLst>
                  <a:ext uri="{FF2B5EF4-FFF2-40B4-BE49-F238E27FC236}">
                    <a16:creationId xmlns:a16="http://schemas.microsoft.com/office/drawing/2014/main" id="{F893C5DF-370A-43C7-9072-17EEBE5F29DF}"/>
                  </a:ext>
                </a:extLst>
              </p:cNvPr>
              <p:cNvSpPr/>
              <p:nvPr/>
            </p:nvSpPr>
            <p:spPr>
              <a:xfrm rot="9731289">
                <a:off x="3627898" y="3450907"/>
                <a:ext cx="2340000" cy="2340000"/>
              </a:xfrm>
              <a:prstGeom prst="pie">
                <a:avLst>
                  <a:gd name="adj1" fmla="val 13751092"/>
                  <a:gd name="adj2" fmla="val 16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Pie 57">
                <a:extLst>
                  <a:ext uri="{FF2B5EF4-FFF2-40B4-BE49-F238E27FC236}">
                    <a16:creationId xmlns:a16="http://schemas.microsoft.com/office/drawing/2014/main" id="{82687446-F40E-4C8C-8EDD-A0C78595AF14}"/>
                  </a:ext>
                </a:extLst>
              </p:cNvPr>
              <p:cNvSpPr/>
              <p:nvPr/>
            </p:nvSpPr>
            <p:spPr>
              <a:xfrm rot="7294677">
                <a:off x="3345371" y="3185469"/>
                <a:ext cx="2880000" cy="2880000"/>
              </a:xfrm>
              <a:prstGeom prst="pie">
                <a:avLst>
                  <a:gd name="adj1" fmla="val 13751092"/>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0" name="Pie 58">
                <a:extLst>
                  <a:ext uri="{FF2B5EF4-FFF2-40B4-BE49-F238E27FC236}">
                    <a16:creationId xmlns:a16="http://schemas.microsoft.com/office/drawing/2014/main" id="{69B34F6D-44AB-4DCD-B1E8-8A0013956BD7}"/>
                  </a:ext>
                </a:extLst>
              </p:cNvPr>
              <p:cNvSpPr/>
              <p:nvPr/>
            </p:nvSpPr>
            <p:spPr>
              <a:xfrm rot="4918033">
                <a:off x="3075371" y="2915469"/>
                <a:ext cx="3420000" cy="3420000"/>
              </a:xfrm>
              <a:prstGeom prst="pie">
                <a:avLst>
                  <a:gd name="adj1" fmla="val 1375109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1" name="Pie 59">
                <a:extLst>
                  <a:ext uri="{FF2B5EF4-FFF2-40B4-BE49-F238E27FC236}">
                    <a16:creationId xmlns:a16="http://schemas.microsoft.com/office/drawing/2014/main" id="{F1F263CB-8C6B-4B16-9BF5-996378B6DA12}"/>
                  </a:ext>
                </a:extLst>
              </p:cNvPr>
              <p:cNvSpPr/>
              <p:nvPr/>
            </p:nvSpPr>
            <p:spPr>
              <a:xfrm rot="2490880">
                <a:off x="2817898" y="2640907"/>
                <a:ext cx="3960000" cy="3960000"/>
              </a:xfrm>
              <a:prstGeom prst="pie">
                <a:avLst>
                  <a:gd name="adj1" fmla="val 13751092"/>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36" name="Oval 35">
              <a:extLst>
                <a:ext uri="{FF2B5EF4-FFF2-40B4-BE49-F238E27FC236}">
                  <a16:creationId xmlns:a16="http://schemas.microsoft.com/office/drawing/2014/main" id="{0EEE51BE-A7D8-40B8-877D-AAC4DC4BDB9B}"/>
                </a:ext>
              </a:extLst>
            </p:cNvPr>
            <p:cNvSpPr/>
            <p:nvPr/>
          </p:nvSpPr>
          <p:spPr>
            <a:xfrm>
              <a:off x="4340698" y="4163707"/>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Results</a:t>
            </a:r>
          </a:p>
        </p:txBody>
      </p:sp>
      <p:cxnSp>
        <p:nvCxnSpPr>
          <p:cNvPr id="3" name="Straight Arrow Connector 2">
            <a:extLst>
              <a:ext uri="{FF2B5EF4-FFF2-40B4-BE49-F238E27FC236}">
                <a16:creationId xmlns:a16="http://schemas.microsoft.com/office/drawing/2014/main" id="{0B693E49-E088-4FA2-818B-F562E6A83F42}"/>
              </a:ext>
            </a:extLst>
          </p:cNvPr>
          <p:cNvCxnSpPr/>
          <p:nvPr/>
        </p:nvCxnSpPr>
        <p:spPr>
          <a:xfrm>
            <a:off x="7372198" y="2994879"/>
            <a:ext cx="1080000" cy="4210"/>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515F9C0-A232-41E8-89A5-D4259BA40982}"/>
              </a:ext>
            </a:extLst>
          </p:cNvPr>
          <p:cNvCxnSpPr/>
          <p:nvPr/>
        </p:nvCxnSpPr>
        <p:spPr>
          <a:xfrm>
            <a:off x="7816934" y="3975603"/>
            <a:ext cx="1080000" cy="0"/>
          </a:xfrm>
          <a:prstGeom prst="straightConnector1">
            <a:avLst/>
          </a:prstGeom>
          <a:ln w="381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5087AC-F9AB-46A1-94AF-62BF46748AD8}"/>
              </a:ext>
            </a:extLst>
          </p:cNvPr>
          <p:cNvCxnSpPr/>
          <p:nvPr/>
        </p:nvCxnSpPr>
        <p:spPr>
          <a:xfrm>
            <a:off x="7487933" y="4955274"/>
            <a:ext cx="1080000" cy="0"/>
          </a:xfrm>
          <a:prstGeom prst="straightConnector1">
            <a:avLst/>
          </a:prstGeom>
          <a:ln w="381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58073A-9FE4-4382-9638-817EE226955A}"/>
              </a:ext>
            </a:extLst>
          </p:cNvPr>
          <p:cNvCxnSpPr/>
          <p:nvPr/>
        </p:nvCxnSpPr>
        <p:spPr>
          <a:xfrm>
            <a:off x="6614528" y="5928919"/>
            <a:ext cx="1080000" cy="0"/>
          </a:xfrm>
          <a:prstGeom prst="straightConnector1">
            <a:avLst/>
          </a:prstGeom>
          <a:ln w="381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ADE538C-6F0A-46B7-9CF3-221D39278F34}"/>
              </a:ext>
            </a:extLst>
          </p:cNvPr>
          <p:cNvCxnSpPr/>
          <p:nvPr/>
        </p:nvCxnSpPr>
        <p:spPr>
          <a:xfrm>
            <a:off x="6682151" y="2016261"/>
            <a:ext cx="108000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8A5CD373-FF75-4D25-896C-4CE91BF882BA}"/>
              </a:ext>
            </a:extLst>
          </p:cNvPr>
          <p:cNvGrpSpPr/>
          <p:nvPr/>
        </p:nvGrpSpPr>
        <p:grpSpPr>
          <a:xfrm>
            <a:off x="7923064" y="1760821"/>
            <a:ext cx="2435648" cy="523220"/>
            <a:chOff x="8899011" y="1711124"/>
            <a:chExt cx="2435648" cy="523220"/>
          </a:xfrm>
        </p:grpSpPr>
        <p:sp>
          <p:nvSpPr>
            <p:cNvPr id="14" name="TextBox 13">
              <a:extLst>
                <a:ext uri="{FF2B5EF4-FFF2-40B4-BE49-F238E27FC236}">
                  <a16:creationId xmlns:a16="http://schemas.microsoft.com/office/drawing/2014/main" id="{E15DEE81-B054-483B-A4BD-9FE77463CB0D}"/>
                </a:ext>
              </a:extLst>
            </p:cNvPr>
            <p:cNvSpPr txBox="1"/>
            <p:nvPr/>
          </p:nvSpPr>
          <p:spPr>
            <a:xfrm>
              <a:off x="8899011" y="1711124"/>
              <a:ext cx="878954"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98</a:t>
              </a:r>
              <a:r>
                <a:rPr lang="en-US" altLang="ko-KR" b="1" dirty="0">
                  <a:solidFill>
                    <a:schemeClr val="accent1"/>
                  </a:solidFill>
                  <a:cs typeface="Arial" pitchFamily="34" charset="0"/>
                </a:rPr>
                <a:t>%</a:t>
              </a:r>
              <a:endParaRPr lang="ko-KR" altLang="en-US" b="1" dirty="0">
                <a:solidFill>
                  <a:schemeClr val="accent1"/>
                </a:solidFill>
                <a:cs typeface="Arial" pitchFamily="34" charset="0"/>
              </a:endParaRPr>
            </a:p>
          </p:txBody>
        </p:sp>
        <p:sp>
          <p:nvSpPr>
            <p:cNvPr id="15" name="Text Placeholder 12">
              <a:extLst>
                <a:ext uri="{FF2B5EF4-FFF2-40B4-BE49-F238E27FC236}">
                  <a16:creationId xmlns:a16="http://schemas.microsoft.com/office/drawing/2014/main" id="{0FE7EF8E-5845-466B-AF86-2FD8FD0217CA}"/>
                </a:ext>
              </a:extLst>
            </p:cNvPr>
            <p:cNvSpPr txBox="1">
              <a:spLocks/>
            </p:cNvSpPr>
            <p:nvPr/>
          </p:nvSpPr>
          <p:spPr>
            <a:xfrm>
              <a:off x="9834314" y="1733300"/>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Less resources used</a:t>
              </a:r>
              <a:endParaRPr lang="ko-KR" altLang="en-US" sz="1200" dirty="0">
                <a:solidFill>
                  <a:schemeClr val="tx1">
                    <a:lumMod val="75000"/>
                    <a:lumOff val="25000"/>
                  </a:schemeClr>
                </a:solidFill>
                <a:cs typeface="Arial" pitchFamily="34" charset="0"/>
              </a:endParaRPr>
            </a:p>
          </p:txBody>
        </p:sp>
      </p:grpSp>
      <p:grpSp>
        <p:nvGrpSpPr>
          <p:cNvPr id="16" name="그룹 11">
            <a:extLst>
              <a:ext uri="{FF2B5EF4-FFF2-40B4-BE49-F238E27FC236}">
                <a16:creationId xmlns:a16="http://schemas.microsoft.com/office/drawing/2014/main" id="{A0FA7237-7D01-4570-A920-B1B6239534E6}"/>
              </a:ext>
            </a:extLst>
          </p:cNvPr>
          <p:cNvGrpSpPr/>
          <p:nvPr/>
        </p:nvGrpSpPr>
        <p:grpSpPr>
          <a:xfrm>
            <a:off x="8584145" y="2734325"/>
            <a:ext cx="2433995" cy="523220"/>
            <a:chOff x="8900664" y="2587913"/>
            <a:chExt cx="2433995" cy="523220"/>
          </a:xfrm>
        </p:grpSpPr>
        <p:sp>
          <p:nvSpPr>
            <p:cNvPr id="17" name="TextBox 16">
              <a:extLst>
                <a:ext uri="{FF2B5EF4-FFF2-40B4-BE49-F238E27FC236}">
                  <a16:creationId xmlns:a16="http://schemas.microsoft.com/office/drawing/2014/main" id="{1546AA04-E036-4E2E-9E87-DE6976FBF291}"/>
                </a:ext>
              </a:extLst>
            </p:cNvPr>
            <p:cNvSpPr txBox="1"/>
            <p:nvPr/>
          </p:nvSpPr>
          <p:spPr>
            <a:xfrm>
              <a:off x="8900664" y="2587913"/>
              <a:ext cx="878954"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70</a:t>
              </a:r>
              <a:r>
                <a:rPr lang="en-US" altLang="ko-KR" b="1" dirty="0">
                  <a:solidFill>
                    <a:schemeClr val="accent2"/>
                  </a:solidFill>
                  <a:cs typeface="Arial" pitchFamily="34" charset="0"/>
                </a:rPr>
                <a:t>%</a:t>
              </a:r>
              <a:endParaRPr lang="ko-KR" altLang="en-US" b="1" dirty="0">
                <a:solidFill>
                  <a:schemeClr val="accent2"/>
                </a:solidFill>
                <a:cs typeface="Arial" pitchFamily="34" charset="0"/>
              </a:endParaRPr>
            </a:p>
          </p:txBody>
        </p:sp>
        <p:sp>
          <p:nvSpPr>
            <p:cNvPr id="18" name="Text Placeholder 12">
              <a:extLst>
                <a:ext uri="{FF2B5EF4-FFF2-40B4-BE49-F238E27FC236}">
                  <a16:creationId xmlns:a16="http://schemas.microsoft.com/office/drawing/2014/main" id="{76329654-22D4-46A8-B193-4EF819D317F1}"/>
                </a:ext>
              </a:extLst>
            </p:cNvPr>
            <p:cNvSpPr txBox="1">
              <a:spLocks/>
            </p:cNvSpPr>
            <p:nvPr/>
          </p:nvSpPr>
          <p:spPr>
            <a:xfrm>
              <a:off x="9834314" y="2616255"/>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Less cross website requests sent</a:t>
              </a:r>
              <a:endParaRPr lang="ko-KR" altLang="en-US" sz="1200" dirty="0">
                <a:solidFill>
                  <a:schemeClr val="tx1">
                    <a:lumMod val="75000"/>
                    <a:lumOff val="25000"/>
                  </a:schemeClr>
                </a:solidFill>
                <a:cs typeface="Arial" pitchFamily="34" charset="0"/>
              </a:endParaRPr>
            </a:p>
          </p:txBody>
        </p:sp>
      </p:grpSp>
      <p:grpSp>
        <p:nvGrpSpPr>
          <p:cNvPr id="19" name="그룹 10">
            <a:extLst>
              <a:ext uri="{FF2B5EF4-FFF2-40B4-BE49-F238E27FC236}">
                <a16:creationId xmlns:a16="http://schemas.microsoft.com/office/drawing/2014/main" id="{2CAC9BFE-03C4-4F02-A7FB-53F2794C50C0}"/>
              </a:ext>
            </a:extLst>
          </p:cNvPr>
          <p:cNvGrpSpPr/>
          <p:nvPr/>
        </p:nvGrpSpPr>
        <p:grpSpPr>
          <a:xfrm>
            <a:off x="8900665" y="3713994"/>
            <a:ext cx="2433995" cy="523220"/>
            <a:chOff x="8900664" y="3470867"/>
            <a:chExt cx="2433995" cy="523220"/>
          </a:xfrm>
        </p:grpSpPr>
        <p:sp>
          <p:nvSpPr>
            <p:cNvPr id="20" name="TextBox 19">
              <a:extLst>
                <a:ext uri="{FF2B5EF4-FFF2-40B4-BE49-F238E27FC236}">
                  <a16:creationId xmlns:a16="http://schemas.microsoft.com/office/drawing/2014/main" id="{87A7AA63-6DDD-47B7-80A7-650DF6D35862}"/>
                </a:ext>
              </a:extLst>
            </p:cNvPr>
            <p:cNvSpPr txBox="1"/>
            <p:nvPr/>
          </p:nvSpPr>
          <p:spPr>
            <a:xfrm>
              <a:off x="8900664" y="3470867"/>
              <a:ext cx="878954" cy="523220"/>
            </a:xfrm>
            <a:prstGeom prst="rect">
              <a:avLst/>
            </a:prstGeom>
            <a:noFill/>
          </p:spPr>
          <p:txBody>
            <a:bodyPr wrap="square" rtlCol="0" anchor="ctr">
              <a:spAutoFit/>
            </a:bodyPr>
            <a:lstStyle/>
            <a:p>
              <a:pPr algn="ctr"/>
              <a:r>
                <a:rPr lang="en-US" altLang="ko-KR" sz="2800" b="1" dirty="0">
                  <a:solidFill>
                    <a:schemeClr val="accent3"/>
                  </a:solidFill>
                  <a:cs typeface="Arial" pitchFamily="34" charset="0"/>
                </a:rPr>
                <a:t>57</a:t>
              </a:r>
              <a:r>
                <a:rPr lang="en-US" altLang="ko-KR" b="1" dirty="0">
                  <a:solidFill>
                    <a:schemeClr val="accent3"/>
                  </a:solidFill>
                  <a:cs typeface="Arial" pitchFamily="34" charset="0"/>
                </a:rPr>
                <a:t>%</a:t>
              </a:r>
              <a:endParaRPr lang="ko-KR" altLang="en-US" b="1" dirty="0">
                <a:solidFill>
                  <a:schemeClr val="accent3"/>
                </a:solidFill>
                <a:cs typeface="Arial" pitchFamily="34" charset="0"/>
              </a:endParaRPr>
            </a:p>
          </p:txBody>
        </p:sp>
        <p:sp>
          <p:nvSpPr>
            <p:cNvPr id="21" name="Text Placeholder 12">
              <a:extLst>
                <a:ext uri="{FF2B5EF4-FFF2-40B4-BE49-F238E27FC236}">
                  <a16:creationId xmlns:a16="http://schemas.microsoft.com/office/drawing/2014/main" id="{1B9C0510-931D-4054-B6E6-3829CAF9F4BE}"/>
                </a:ext>
              </a:extLst>
            </p:cNvPr>
            <p:cNvSpPr txBox="1">
              <a:spLocks/>
            </p:cNvSpPr>
            <p:nvPr/>
          </p:nvSpPr>
          <p:spPr>
            <a:xfrm>
              <a:off x="9834314" y="3499210"/>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Less data consumed</a:t>
              </a:r>
              <a:endParaRPr lang="ko-KR" altLang="en-US" sz="1200" dirty="0">
                <a:solidFill>
                  <a:schemeClr val="tx1">
                    <a:lumMod val="75000"/>
                    <a:lumOff val="25000"/>
                  </a:schemeClr>
                </a:solidFill>
                <a:cs typeface="Arial" pitchFamily="34" charset="0"/>
              </a:endParaRPr>
            </a:p>
          </p:txBody>
        </p:sp>
      </p:grpSp>
      <p:grpSp>
        <p:nvGrpSpPr>
          <p:cNvPr id="22" name="그룹 3">
            <a:extLst>
              <a:ext uri="{FF2B5EF4-FFF2-40B4-BE49-F238E27FC236}">
                <a16:creationId xmlns:a16="http://schemas.microsoft.com/office/drawing/2014/main" id="{2BB68F75-3023-4D44-A80C-C8BC343360BE}"/>
              </a:ext>
            </a:extLst>
          </p:cNvPr>
          <p:cNvGrpSpPr/>
          <p:nvPr/>
        </p:nvGrpSpPr>
        <p:grpSpPr>
          <a:xfrm>
            <a:off x="7568135" y="5626878"/>
            <a:ext cx="2166617" cy="620035"/>
            <a:chOff x="8900664" y="5236778"/>
            <a:chExt cx="2166617" cy="620035"/>
          </a:xfrm>
        </p:grpSpPr>
        <p:sp>
          <p:nvSpPr>
            <p:cNvPr id="23" name="TextBox 22">
              <a:extLst>
                <a:ext uri="{FF2B5EF4-FFF2-40B4-BE49-F238E27FC236}">
                  <a16:creationId xmlns:a16="http://schemas.microsoft.com/office/drawing/2014/main" id="{CF54FE8B-FB82-429C-8AA7-CA4FC2FCAB31}"/>
                </a:ext>
              </a:extLst>
            </p:cNvPr>
            <p:cNvSpPr txBox="1"/>
            <p:nvPr/>
          </p:nvSpPr>
          <p:spPr>
            <a:xfrm>
              <a:off x="8900664" y="5236778"/>
              <a:ext cx="878954"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0</a:t>
              </a:r>
              <a:endParaRPr lang="ko-KR" altLang="en-US" b="1" dirty="0">
                <a:solidFill>
                  <a:schemeClr val="accent5"/>
                </a:solidFill>
                <a:cs typeface="Arial" pitchFamily="34" charset="0"/>
              </a:endParaRPr>
            </a:p>
          </p:txBody>
        </p:sp>
        <p:sp>
          <p:nvSpPr>
            <p:cNvPr id="24" name="Text Placeholder 12">
              <a:extLst>
                <a:ext uri="{FF2B5EF4-FFF2-40B4-BE49-F238E27FC236}">
                  <a16:creationId xmlns:a16="http://schemas.microsoft.com/office/drawing/2014/main" id="{6648295B-EDE0-4426-B60E-80C67BA0A66D}"/>
                </a:ext>
              </a:extLst>
            </p:cNvPr>
            <p:cNvSpPr txBox="1">
              <a:spLocks/>
            </p:cNvSpPr>
            <p:nvPr/>
          </p:nvSpPr>
          <p:spPr>
            <a:xfrm>
              <a:off x="9566936" y="5390280"/>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Vulnerabilities</a:t>
              </a:r>
              <a:endParaRPr lang="ko-KR" altLang="en-US" sz="1200" dirty="0">
                <a:solidFill>
                  <a:schemeClr val="tx1">
                    <a:lumMod val="75000"/>
                    <a:lumOff val="25000"/>
                  </a:schemeClr>
                </a:solidFill>
                <a:cs typeface="Arial" pitchFamily="34" charset="0"/>
              </a:endParaRPr>
            </a:p>
          </p:txBody>
        </p:sp>
      </p:grpSp>
      <p:grpSp>
        <p:nvGrpSpPr>
          <p:cNvPr id="25" name="그룹 9">
            <a:extLst>
              <a:ext uri="{FF2B5EF4-FFF2-40B4-BE49-F238E27FC236}">
                <a16:creationId xmlns:a16="http://schemas.microsoft.com/office/drawing/2014/main" id="{2D75D858-11C8-4420-B772-E6A5CA86DE63}"/>
              </a:ext>
            </a:extLst>
          </p:cNvPr>
          <p:cNvGrpSpPr/>
          <p:nvPr/>
        </p:nvGrpSpPr>
        <p:grpSpPr>
          <a:xfrm>
            <a:off x="8584145" y="4693665"/>
            <a:ext cx="2433995" cy="523220"/>
            <a:chOff x="8900664" y="4353822"/>
            <a:chExt cx="2433995" cy="523220"/>
          </a:xfrm>
        </p:grpSpPr>
        <p:sp>
          <p:nvSpPr>
            <p:cNvPr id="26" name="TextBox 25">
              <a:extLst>
                <a:ext uri="{FF2B5EF4-FFF2-40B4-BE49-F238E27FC236}">
                  <a16:creationId xmlns:a16="http://schemas.microsoft.com/office/drawing/2014/main" id="{23295E74-6725-48B0-B10C-F32C22C48146}"/>
                </a:ext>
              </a:extLst>
            </p:cNvPr>
            <p:cNvSpPr txBox="1"/>
            <p:nvPr/>
          </p:nvSpPr>
          <p:spPr>
            <a:xfrm>
              <a:off x="8900664" y="4353822"/>
              <a:ext cx="878954"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50</a:t>
              </a:r>
              <a:r>
                <a:rPr lang="en-US" altLang="ko-KR" b="1" dirty="0">
                  <a:solidFill>
                    <a:schemeClr val="accent4"/>
                  </a:solidFill>
                  <a:cs typeface="Arial" pitchFamily="34" charset="0"/>
                </a:rPr>
                <a:t>%</a:t>
              </a:r>
              <a:endParaRPr lang="ko-KR" altLang="en-US" b="1" dirty="0">
                <a:solidFill>
                  <a:schemeClr val="accent4"/>
                </a:solidFill>
                <a:cs typeface="Arial" pitchFamily="34" charset="0"/>
              </a:endParaRPr>
            </a:p>
          </p:txBody>
        </p:sp>
        <p:sp>
          <p:nvSpPr>
            <p:cNvPr id="27" name="Text Placeholder 12">
              <a:extLst>
                <a:ext uri="{FF2B5EF4-FFF2-40B4-BE49-F238E27FC236}">
                  <a16:creationId xmlns:a16="http://schemas.microsoft.com/office/drawing/2014/main" id="{BA9B15B5-5BAF-4230-BEAF-C78B4B4B8334}"/>
                </a:ext>
              </a:extLst>
            </p:cNvPr>
            <p:cNvSpPr txBox="1">
              <a:spLocks/>
            </p:cNvSpPr>
            <p:nvPr/>
          </p:nvSpPr>
          <p:spPr>
            <a:xfrm>
              <a:off x="9834314" y="4382165"/>
              <a:ext cx="150034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Faster than metastudio.org</a:t>
              </a:r>
              <a:endParaRPr lang="ko-KR" altLang="en-US" sz="1200" dirty="0">
                <a:solidFill>
                  <a:schemeClr val="tx1">
                    <a:lumMod val="75000"/>
                    <a:lumOff val="25000"/>
                  </a:schemeClr>
                </a:solidFill>
                <a:cs typeface="Arial" pitchFamily="34" charset="0"/>
              </a:endParaRPr>
            </a:p>
          </p:txBody>
        </p:sp>
      </p:grpSp>
      <p:sp>
        <p:nvSpPr>
          <p:cNvPr id="33" name="Donut 8">
            <a:extLst>
              <a:ext uri="{FF2B5EF4-FFF2-40B4-BE49-F238E27FC236}">
                <a16:creationId xmlns:a16="http://schemas.microsoft.com/office/drawing/2014/main" id="{E8AC4B71-1205-4AF8-9C0B-BD4E50A2D2D7}"/>
              </a:ext>
            </a:extLst>
          </p:cNvPr>
          <p:cNvSpPr/>
          <p:nvPr/>
        </p:nvSpPr>
        <p:spPr>
          <a:xfrm>
            <a:off x="5338313" y="4068625"/>
            <a:ext cx="607736" cy="726439"/>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4" name="Rectangle 5">
            <a:extLst>
              <a:ext uri="{FF2B5EF4-FFF2-40B4-BE49-F238E27FC236}">
                <a16:creationId xmlns:a16="http://schemas.microsoft.com/office/drawing/2014/main" id="{BD034CEA-F75E-46DC-A403-7955721C9718}"/>
              </a:ext>
            </a:extLst>
          </p:cNvPr>
          <p:cNvSpPr>
            <a:spLocks noChangeAspect="1"/>
          </p:cNvSpPr>
          <p:nvPr/>
        </p:nvSpPr>
        <p:spPr>
          <a:xfrm>
            <a:off x="6828696" y="3481015"/>
            <a:ext cx="325832" cy="325590"/>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5" name="Freeform: Shape 44">
            <a:extLst>
              <a:ext uri="{FF2B5EF4-FFF2-40B4-BE49-F238E27FC236}">
                <a16:creationId xmlns:a16="http://schemas.microsoft.com/office/drawing/2014/main" id="{95DE9C64-814A-4ABB-BA71-4110DEEFDCAA}"/>
              </a:ext>
            </a:extLst>
          </p:cNvPr>
          <p:cNvSpPr/>
          <p:nvPr/>
        </p:nvSpPr>
        <p:spPr>
          <a:xfrm rot="5400000">
            <a:off x="5491382" y="5189388"/>
            <a:ext cx="303188" cy="30363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Frame 1">
            <a:extLst>
              <a:ext uri="{FF2B5EF4-FFF2-40B4-BE49-F238E27FC236}">
                <a16:creationId xmlns:a16="http://schemas.microsoft.com/office/drawing/2014/main" id="{2972D0FA-E263-4060-9B69-B39A4BAFC7D9}"/>
              </a:ext>
            </a:extLst>
          </p:cNvPr>
          <p:cNvSpPr/>
          <p:nvPr/>
        </p:nvSpPr>
        <p:spPr>
          <a:xfrm>
            <a:off x="6289699" y="2306744"/>
            <a:ext cx="315787" cy="42666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47" name="TextBox 46">
            <a:extLst>
              <a:ext uri="{FF2B5EF4-FFF2-40B4-BE49-F238E27FC236}">
                <a16:creationId xmlns:a16="http://schemas.microsoft.com/office/drawing/2014/main" id="{A01E0260-92FF-4AEE-AEB3-A0777FDE1E43}"/>
              </a:ext>
            </a:extLst>
          </p:cNvPr>
          <p:cNvSpPr txBox="1"/>
          <p:nvPr/>
        </p:nvSpPr>
        <p:spPr>
          <a:xfrm>
            <a:off x="32538" y="1585160"/>
            <a:ext cx="487776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the tests have been conducted in cache disabled modes.</a:t>
            </a:r>
          </a:p>
          <a:p>
            <a:pPr marL="285750" indent="-285750">
              <a:buFont typeface="Arial" panose="020B0604020202020204" pitchFamily="34" charset="0"/>
              <a:buChar char="•"/>
            </a:pPr>
            <a:r>
              <a:rPr lang="en-US" dirty="0"/>
              <a:t>As evident from these, the new site is light-weight and</a:t>
            </a:r>
            <a:r>
              <a:rPr lang="en-IN" dirty="0"/>
              <a:t> </a:t>
            </a:r>
            <a:r>
              <a:rPr lang="en-US" dirty="0"/>
              <a:t>cuts down network and storage consumption as compared to main metastudio site by nearly 50%. </a:t>
            </a:r>
          </a:p>
          <a:p>
            <a:pPr marL="285750" indent="-285750">
              <a:buFont typeface="Arial" panose="020B0604020202020204" pitchFamily="34" charset="0"/>
              <a:buChar char="•"/>
            </a:pPr>
            <a:r>
              <a:rPr lang="en-US" dirty="0"/>
              <a:t>The number of requests per page is very less as compared to the existing version. </a:t>
            </a:r>
          </a:p>
          <a:p>
            <a:pPr marL="285750" indent="-285750">
              <a:buFont typeface="Arial" panose="020B0604020202020204" pitchFamily="34" charset="0"/>
              <a:buChar char="•"/>
            </a:pPr>
            <a:r>
              <a:rPr lang="en-US" dirty="0"/>
              <a:t>The loading time, resources used and the amount of data transfer on first-load are reduced.</a:t>
            </a:r>
          </a:p>
          <a:p>
            <a:pPr marL="285750" indent="-285750">
              <a:buFont typeface="Arial" panose="020B0604020202020204" pitchFamily="34" charset="0"/>
              <a:buChar char="•"/>
            </a:pPr>
            <a:r>
              <a:rPr lang="en-US" dirty="0"/>
              <a:t>We also tested our app on 3G, slow 3G and in various simulated conditions and displays, and it turned out to be way faster than the current version of metastudio.org.</a:t>
            </a:r>
          </a:p>
          <a:p>
            <a:pPr marL="285750" indent="-285750">
              <a:buFont typeface="Arial" panose="020B0604020202020204" pitchFamily="34" charset="0"/>
              <a:buChar char="•"/>
            </a:pPr>
            <a:r>
              <a:rPr lang="en-US" dirty="0"/>
              <a:t>Our app is far ahead of metastudio.org with its minimalistic approach. </a:t>
            </a:r>
          </a:p>
          <a:p>
            <a:endParaRPr lang="en-US" dirty="0"/>
          </a:p>
        </p:txBody>
      </p:sp>
      <p:sp>
        <p:nvSpPr>
          <p:cNvPr id="48" name="Freeform 55">
            <a:extLst>
              <a:ext uri="{FF2B5EF4-FFF2-40B4-BE49-F238E27FC236}">
                <a16:creationId xmlns:a16="http://schemas.microsoft.com/office/drawing/2014/main" id="{EE329126-B416-487C-B18D-1876099500AC}"/>
              </a:ext>
            </a:extLst>
          </p:cNvPr>
          <p:cNvSpPr/>
          <p:nvPr/>
        </p:nvSpPr>
        <p:spPr>
          <a:xfrm rot="3056738">
            <a:off x="6753280" y="4442087"/>
            <a:ext cx="316162" cy="512502"/>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Block Arc 25">
            <a:extLst>
              <a:ext uri="{FF2B5EF4-FFF2-40B4-BE49-F238E27FC236}">
                <a16:creationId xmlns:a16="http://schemas.microsoft.com/office/drawing/2014/main" id="{7E421079-B5EA-4EA5-9EE4-3F89EC5F2D9E}"/>
              </a:ext>
            </a:extLst>
          </p:cNvPr>
          <p:cNvSpPr/>
          <p:nvPr/>
        </p:nvSpPr>
        <p:spPr>
          <a:xfrm>
            <a:off x="6060416" y="5094392"/>
            <a:ext cx="303636" cy="31719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390356831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EB96DB-0277-4ABB-A40E-E2E354D6B788}"/>
              </a:ext>
            </a:extLst>
          </p:cNvPr>
          <p:cNvPicPr>
            <a:picLocks noChangeAspect="1"/>
          </p:cNvPicPr>
          <p:nvPr/>
        </p:nvPicPr>
        <p:blipFill>
          <a:blip r:embed="rId2"/>
          <a:stretch>
            <a:fillRect/>
          </a:stretch>
        </p:blipFill>
        <p:spPr>
          <a:xfrm>
            <a:off x="0" y="-25718"/>
            <a:ext cx="4336380" cy="3128211"/>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DEA23A5D-178F-403D-ADCD-7372C55C92BF}"/>
              </a:ext>
            </a:extLst>
          </p:cNvPr>
          <p:cNvPicPr>
            <a:picLocks noChangeAspect="1"/>
          </p:cNvPicPr>
          <p:nvPr/>
        </p:nvPicPr>
        <p:blipFill>
          <a:blip r:embed="rId3"/>
          <a:stretch>
            <a:fillRect/>
          </a:stretch>
        </p:blipFill>
        <p:spPr>
          <a:xfrm>
            <a:off x="7855621" y="0"/>
            <a:ext cx="4336379" cy="3153929"/>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10" name="Picture 9">
            <a:extLst>
              <a:ext uri="{FF2B5EF4-FFF2-40B4-BE49-F238E27FC236}">
                <a16:creationId xmlns:a16="http://schemas.microsoft.com/office/drawing/2014/main" id="{4DA8CAE2-7DBD-403A-A545-E686456AF0E0}"/>
              </a:ext>
            </a:extLst>
          </p:cNvPr>
          <p:cNvPicPr>
            <a:picLocks noChangeAspect="1"/>
          </p:cNvPicPr>
          <p:nvPr/>
        </p:nvPicPr>
        <p:blipFill>
          <a:blip r:embed="rId4"/>
          <a:stretch>
            <a:fillRect/>
          </a:stretch>
        </p:blipFill>
        <p:spPr>
          <a:xfrm>
            <a:off x="0" y="3690874"/>
            <a:ext cx="4336380" cy="3167126"/>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D973853B-6509-44AF-BC47-D497D7EE8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619" y="3690874"/>
            <a:ext cx="4336381" cy="3011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Straight Arrow Connector 14">
            <a:extLst>
              <a:ext uri="{FF2B5EF4-FFF2-40B4-BE49-F238E27FC236}">
                <a16:creationId xmlns:a16="http://schemas.microsoft.com/office/drawing/2014/main" id="{186B430D-AD79-455B-8948-69BBE13186D9}"/>
              </a:ext>
            </a:extLst>
          </p:cNvPr>
          <p:cNvCxnSpPr>
            <a:cxnSpLocks/>
          </p:cNvCxnSpPr>
          <p:nvPr/>
        </p:nvCxnSpPr>
        <p:spPr>
          <a:xfrm flipV="1">
            <a:off x="6192675" y="1952895"/>
            <a:ext cx="1561787" cy="13700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C7AD41-8647-40DA-B1DA-90901911D7AF}"/>
              </a:ext>
            </a:extLst>
          </p:cNvPr>
          <p:cNvCxnSpPr>
            <a:cxnSpLocks/>
          </p:cNvCxnSpPr>
          <p:nvPr/>
        </p:nvCxnSpPr>
        <p:spPr>
          <a:xfrm flipH="1" flipV="1">
            <a:off x="4507974" y="1993139"/>
            <a:ext cx="1431308" cy="130812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BE8D73-ADF4-4DFA-BD51-78C95244D882}"/>
              </a:ext>
            </a:extLst>
          </p:cNvPr>
          <p:cNvCxnSpPr>
            <a:cxnSpLocks/>
          </p:cNvCxnSpPr>
          <p:nvPr/>
        </p:nvCxnSpPr>
        <p:spPr>
          <a:xfrm flipH="1">
            <a:off x="4410921" y="3826276"/>
            <a:ext cx="1431308" cy="10564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CD3D28-DE9D-428F-8E36-8CCA7A393263}"/>
              </a:ext>
            </a:extLst>
          </p:cNvPr>
          <p:cNvCxnSpPr>
            <a:cxnSpLocks/>
          </p:cNvCxnSpPr>
          <p:nvPr/>
        </p:nvCxnSpPr>
        <p:spPr>
          <a:xfrm>
            <a:off x="6309106" y="3826276"/>
            <a:ext cx="1445356" cy="120292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378593-EB4F-42C4-A6CD-97CA5C4DEAF5}"/>
              </a:ext>
            </a:extLst>
          </p:cNvPr>
          <p:cNvSpPr txBox="1"/>
          <p:nvPr/>
        </p:nvSpPr>
        <p:spPr>
          <a:xfrm>
            <a:off x="4302861" y="4905105"/>
            <a:ext cx="1403562" cy="646331"/>
          </a:xfrm>
          <a:prstGeom prst="rect">
            <a:avLst/>
          </a:prstGeom>
          <a:noFill/>
        </p:spPr>
        <p:txBody>
          <a:bodyPr wrap="square" rtlCol="0">
            <a:spAutoFit/>
          </a:bodyPr>
          <a:lstStyle/>
          <a:p>
            <a:r>
              <a:rPr lang="en-IN" dirty="0"/>
              <a:t>Chats </a:t>
            </a:r>
          </a:p>
          <a:p>
            <a:r>
              <a:rPr lang="en-IN" dirty="0"/>
              <a:t>Page</a:t>
            </a:r>
          </a:p>
        </p:txBody>
      </p:sp>
      <p:sp>
        <p:nvSpPr>
          <p:cNvPr id="34" name="TextBox 33">
            <a:extLst>
              <a:ext uri="{FF2B5EF4-FFF2-40B4-BE49-F238E27FC236}">
                <a16:creationId xmlns:a16="http://schemas.microsoft.com/office/drawing/2014/main" id="{69E52553-C979-4044-B437-E1A7410CB55D}"/>
              </a:ext>
            </a:extLst>
          </p:cNvPr>
          <p:cNvSpPr txBox="1"/>
          <p:nvPr/>
        </p:nvSpPr>
        <p:spPr>
          <a:xfrm>
            <a:off x="4329464" y="1306564"/>
            <a:ext cx="1376959" cy="646331"/>
          </a:xfrm>
          <a:prstGeom prst="rect">
            <a:avLst/>
          </a:prstGeom>
          <a:noFill/>
        </p:spPr>
        <p:txBody>
          <a:bodyPr wrap="square" rtlCol="0">
            <a:spAutoFit/>
          </a:bodyPr>
          <a:lstStyle/>
          <a:p>
            <a:r>
              <a:rPr lang="en-IN" dirty="0"/>
              <a:t>Groups page</a:t>
            </a:r>
          </a:p>
        </p:txBody>
      </p:sp>
      <p:sp>
        <p:nvSpPr>
          <p:cNvPr id="35" name="TextBox 34">
            <a:extLst>
              <a:ext uri="{FF2B5EF4-FFF2-40B4-BE49-F238E27FC236}">
                <a16:creationId xmlns:a16="http://schemas.microsoft.com/office/drawing/2014/main" id="{B0A8676F-FABC-4E48-BBB6-9DD5A6917234}"/>
              </a:ext>
            </a:extLst>
          </p:cNvPr>
          <p:cNvSpPr txBox="1"/>
          <p:nvPr/>
        </p:nvSpPr>
        <p:spPr>
          <a:xfrm>
            <a:off x="6423396" y="1312844"/>
            <a:ext cx="1432223" cy="646331"/>
          </a:xfrm>
          <a:prstGeom prst="rect">
            <a:avLst/>
          </a:prstGeom>
          <a:noFill/>
        </p:spPr>
        <p:txBody>
          <a:bodyPr wrap="square" rtlCol="0">
            <a:spAutoFit/>
          </a:bodyPr>
          <a:lstStyle/>
          <a:p>
            <a:pPr algn="r"/>
            <a:r>
              <a:rPr lang="en-IN" dirty="0"/>
              <a:t>Projects page</a:t>
            </a:r>
          </a:p>
        </p:txBody>
      </p:sp>
      <p:sp>
        <p:nvSpPr>
          <p:cNvPr id="36" name="TextBox 35">
            <a:extLst>
              <a:ext uri="{FF2B5EF4-FFF2-40B4-BE49-F238E27FC236}">
                <a16:creationId xmlns:a16="http://schemas.microsoft.com/office/drawing/2014/main" id="{15EF98D4-614C-43E0-9D96-0626D6278672}"/>
              </a:ext>
            </a:extLst>
          </p:cNvPr>
          <p:cNvSpPr txBox="1"/>
          <p:nvPr/>
        </p:nvSpPr>
        <p:spPr>
          <a:xfrm>
            <a:off x="6309106" y="4951271"/>
            <a:ext cx="1432223" cy="646331"/>
          </a:xfrm>
          <a:prstGeom prst="rect">
            <a:avLst/>
          </a:prstGeom>
          <a:noFill/>
        </p:spPr>
        <p:txBody>
          <a:bodyPr wrap="square" rtlCol="0">
            <a:spAutoFit/>
          </a:bodyPr>
          <a:lstStyle/>
          <a:p>
            <a:pPr algn="r"/>
            <a:r>
              <a:rPr lang="en-IN" dirty="0"/>
              <a:t>Blogs </a:t>
            </a:r>
          </a:p>
          <a:p>
            <a:pPr algn="r"/>
            <a:r>
              <a:rPr lang="en-IN" dirty="0"/>
              <a:t>page</a:t>
            </a:r>
          </a:p>
        </p:txBody>
      </p:sp>
      <p:sp>
        <p:nvSpPr>
          <p:cNvPr id="37" name="Oval 27">
            <a:extLst>
              <a:ext uri="{FF2B5EF4-FFF2-40B4-BE49-F238E27FC236}">
                <a16:creationId xmlns:a16="http://schemas.microsoft.com/office/drawing/2014/main" id="{69CC63F5-026B-417F-B0B0-1D20360F0099}"/>
              </a:ext>
            </a:extLst>
          </p:cNvPr>
          <p:cNvSpPr/>
          <p:nvPr/>
        </p:nvSpPr>
        <p:spPr>
          <a:xfrm>
            <a:off x="5842229" y="3301266"/>
            <a:ext cx="469794" cy="667052"/>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6" name="Picture 14">
            <a:extLst>
              <a:ext uri="{FF2B5EF4-FFF2-40B4-BE49-F238E27FC236}">
                <a16:creationId xmlns:a16="http://schemas.microsoft.com/office/drawing/2014/main" id="{18CAB1A0-34AB-EA4A-AC67-4F1B0095C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70038" cy="24082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2">
            <a:extLst>
              <a:ext uri="{FF2B5EF4-FFF2-40B4-BE49-F238E27FC236}">
                <a16:creationId xmlns:a16="http://schemas.microsoft.com/office/drawing/2014/main" id="{5C28857B-54C3-D94D-9D4E-86C86EAEC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6922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01022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Future Scope</a:t>
            </a:r>
          </a:p>
        </p:txBody>
      </p:sp>
      <p:grpSp>
        <p:nvGrpSpPr>
          <p:cNvPr id="3" name="Group 2">
            <a:extLst>
              <a:ext uri="{FF2B5EF4-FFF2-40B4-BE49-F238E27FC236}">
                <a16:creationId xmlns:a16="http://schemas.microsoft.com/office/drawing/2014/main" id="{1C225B0C-11D1-4B18-8437-A8A62D5BD169}"/>
              </a:ext>
            </a:extLst>
          </p:cNvPr>
          <p:cNvGrpSpPr/>
          <p:nvPr/>
        </p:nvGrpSpPr>
        <p:grpSpPr>
          <a:xfrm>
            <a:off x="918470" y="3800360"/>
            <a:ext cx="10334953" cy="2229130"/>
            <a:chOff x="641074" y="3933059"/>
            <a:chExt cx="7838416" cy="2014553"/>
          </a:xfrm>
        </p:grpSpPr>
        <p:sp>
          <p:nvSpPr>
            <p:cNvPr id="4" name="L-Shape 3">
              <a:extLst>
                <a:ext uri="{FF2B5EF4-FFF2-40B4-BE49-F238E27FC236}">
                  <a16:creationId xmlns:a16="http://schemas.microsoft.com/office/drawing/2014/main" id="{FE7DB413-4A5F-487C-8DAD-6821F56536C9}"/>
                </a:ext>
              </a:extLst>
            </p:cNvPr>
            <p:cNvSpPr/>
            <p:nvPr/>
          </p:nvSpPr>
          <p:spPr>
            <a:xfrm rot="10800000" flipH="1">
              <a:off x="6977784" y="3935711"/>
              <a:ext cx="1501706" cy="715762"/>
            </a:xfrm>
            <a:prstGeom prst="corner">
              <a:avLst>
                <a:gd name="adj1" fmla="val 19327"/>
                <a:gd name="adj2" fmla="val 1958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L-Shape 4">
              <a:extLst>
                <a:ext uri="{FF2B5EF4-FFF2-40B4-BE49-F238E27FC236}">
                  <a16:creationId xmlns:a16="http://schemas.microsoft.com/office/drawing/2014/main" id="{08FAEC1B-CF12-4B6D-AD54-C8F6AC29B810}"/>
                </a:ext>
              </a:extLst>
            </p:cNvPr>
            <p:cNvSpPr/>
            <p:nvPr/>
          </p:nvSpPr>
          <p:spPr>
            <a:xfrm rot="10800000" flipH="1">
              <a:off x="5393608" y="4259746"/>
              <a:ext cx="1501706" cy="715762"/>
            </a:xfrm>
            <a:prstGeom prst="corner">
              <a:avLst>
                <a:gd name="adj1" fmla="val 19327"/>
                <a:gd name="adj2" fmla="val 195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L-Shape 5">
              <a:extLst>
                <a:ext uri="{FF2B5EF4-FFF2-40B4-BE49-F238E27FC236}">
                  <a16:creationId xmlns:a16="http://schemas.microsoft.com/office/drawing/2014/main" id="{AF7BB446-185E-48E2-96E4-14A1B8933107}"/>
                </a:ext>
              </a:extLst>
            </p:cNvPr>
            <p:cNvSpPr/>
            <p:nvPr/>
          </p:nvSpPr>
          <p:spPr>
            <a:xfrm rot="10800000" flipH="1">
              <a:off x="3809430" y="4583781"/>
              <a:ext cx="1501706" cy="715762"/>
            </a:xfrm>
            <a:prstGeom prst="corner">
              <a:avLst>
                <a:gd name="adj1" fmla="val 19327"/>
                <a:gd name="adj2" fmla="val 1958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L-Shape 6">
              <a:extLst>
                <a:ext uri="{FF2B5EF4-FFF2-40B4-BE49-F238E27FC236}">
                  <a16:creationId xmlns:a16="http://schemas.microsoft.com/office/drawing/2014/main" id="{461ABBBA-CF75-4F41-B05C-9B19FB93C94D}"/>
                </a:ext>
              </a:extLst>
            </p:cNvPr>
            <p:cNvSpPr/>
            <p:nvPr/>
          </p:nvSpPr>
          <p:spPr>
            <a:xfrm rot="10800000" flipH="1">
              <a:off x="2225251" y="4907816"/>
              <a:ext cx="1501706" cy="715762"/>
            </a:xfrm>
            <a:prstGeom prst="corner">
              <a:avLst>
                <a:gd name="adj1" fmla="val 19327"/>
                <a:gd name="adj2" fmla="val 1958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L-Shape 7">
              <a:extLst>
                <a:ext uri="{FF2B5EF4-FFF2-40B4-BE49-F238E27FC236}">
                  <a16:creationId xmlns:a16="http://schemas.microsoft.com/office/drawing/2014/main" id="{3CC264D6-0415-4C45-80E1-091F7CA2D5B4}"/>
                </a:ext>
              </a:extLst>
            </p:cNvPr>
            <p:cNvSpPr/>
            <p:nvPr/>
          </p:nvSpPr>
          <p:spPr>
            <a:xfrm rot="10800000" flipH="1">
              <a:off x="641074" y="5231850"/>
              <a:ext cx="1501706" cy="715762"/>
            </a:xfrm>
            <a:prstGeom prst="corner">
              <a:avLst>
                <a:gd name="adj1" fmla="val 19327"/>
                <a:gd name="adj2" fmla="val 195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6">
              <a:extLst>
                <a:ext uri="{FF2B5EF4-FFF2-40B4-BE49-F238E27FC236}">
                  <a16:creationId xmlns:a16="http://schemas.microsoft.com/office/drawing/2014/main" id="{AB30F74E-C79D-4CE4-9A2B-38BBB200EE73}"/>
                </a:ext>
              </a:extLst>
            </p:cNvPr>
            <p:cNvSpPr/>
            <p:nvPr/>
          </p:nvSpPr>
          <p:spPr>
            <a:xfrm>
              <a:off x="1890754" y="4905173"/>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6">
              <a:extLst>
                <a:ext uri="{FF2B5EF4-FFF2-40B4-BE49-F238E27FC236}">
                  <a16:creationId xmlns:a16="http://schemas.microsoft.com/office/drawing/2014/main" id="{C2D48941-B89F-45F4-924B-C14D6EF1D6F1}"/>
                </a:ext>
              </a:extLst>
            </p:cNvPr>
            <p:cNvSpPr/>
            <p:nvPr/>
          </p:nvSpPr>
          <p:spPr>
            <a:xfrm>
              <a:off x="3474931" y="4581137"/>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6">
              <a:extLst>
                <a:ext uri="{FF2B5EF4-FFF2-40B4-BE49-F238E27FC236}">
                  <a16:creationId xmlns:a16="http://schemas.microsoft.com/office/drawing/2014/main" id="{AD16794B-FAC0-4F8D-8D15-6A8958B7584D}"/>
                </a:ext>
              </a:extLst>
            </p:cNvPr>
            <p:cNvSpPr/>
            <p:nvPr/>
          </p:nvSpPr>
          <p:spPr>
            <a:xfrm>
              <a:off x="5059109" y="4257101"/>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6">
              <a:extLst>
                <a:ext uri="{FF2B5EF4-FFF2-40B4-BE49-F238E27FC236}">
                  <a16:creationId xmlns:a16="http://schemas.microsoft.com/office/drawing/2014/main" id="{DE385379-113C-4167-8158-99B2D8924E66}"/>
                </a:ext>
              </a:extLst>
            </p:cNvPr>
            <p:cNvSpPr/>
            <p:nvPr/>
          </p:nvSpPr>
          <p:spPr>
            <a:xfrm>
              <a:off x="6643280" y="3933059"/>
              <a:ext cx="218430" cy="260276"/>
            </a:xfrm>
            <a:custGeom>
              <a:avLst/>
              <a:gdLst/>
              <a:ahLst/>
              <a:cxnLst/>
              <a:rect l="l" t="t" r="r" b="b"/>
              <a:pathLst>
                <a:path w="648072" h="648072">
                  <a:moveTo>
                    <a:pt x="629716" y="0"/>
                  </a:moveTo>
                  <a:lnTo>
                    <a:pt x="648072" y="0"/>
                  </a:lnTo>
                  <a:lnTo>
                    <a:pt x="648072" y="648072"/>
                  </a:lnTo>
                  <a:lnTo>
                    <a:pt x="0" y="648072"/>
                  </a:lnTo>
                  <a:lnTo>
                    <a:pt x="0" y="633586"/>
                  </a:lnTo>
                  <a:cubicBezTo>
                    <a:pt x="347978" y="633586"/>
                    <a:pt x="630070" y="351494"/>
                    <a:pt x="630070" y="3516"/>
                  </a:cubicBezTo>
                  <a:cubicBezTo>
                    <a:pt x="630070" y="2343"/>
                    <a:pt x="630067" y="1170"/>
                    <a:pt x="62971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3" name="TextBox 12">
            <a:extLst>
              <a:ext uri="{FF2B5EF4-FFF2-40B4-BE49-F238E27FC236}">
                <a16:creationId xmlns:a16="http://schemas.microsoft.com/office/drawing/2014/main" id="{6A4B63C8-C80A-481A-9427-A1107C361ACB}"/>
              </a:ext>
            </a:extLst>
          </p:cNvPr>
          <p:cNvSpPr txBox="1"/>
          <p:nvPr/>
        </p:nvSpPr>
        <p:spPr>
          <a:xfrm>
            <a:off x="1120065" y="5399636"/>
            <a:ext cx="1568351" cy="646331"/>
          </a:xfrm>
          <a:prstGeom prst="rect">
            <a:avLst/>
          </a:prstGeom>
          <a:noFill/>
        </p:spPr>
        <p:txBody>
          <a:bodyPr wrap="square" rtlCol="0" anchor="ctr">
            <a:spAutoFit/>
          </a:bodyPr>
          <a:lstStyle/>
          <a:p>
            <a:r>
              <a:rPr lang="en-US" altLang="ko-KR" dirty="0">
                <a:solidFill>
                  <a:schemeClr val="accent1"/>
                </a:solidFill>
              </a:rPr>
              <a:t>Threaded Conversation</a:t>
            </a:r>
            <a:endParaRPr lang="ko-KR" altLang="en-US" dirty="0">
              <a:solidFill>
                <a:schemeClr val="accent1"/>
              </a:solidFill>
            </a:endParaRPr>
          </a:p>
        </p:txBody>
      </p:sp>
      <p:sp>
        <p:nvSpPr>
          <p:cNvPr id="15" name="TextBox 14">
            <a:extLst>
              <a:ext uri="{FF2B5EF4-FFF2-40B4-BE49-F238E27FC236}">
                <a16:creationId xmlns:a16="http://schemas.microsoft.com/office/drawing/2014/main" id="{FA33D090-F388-41C0-A4DF-518A029340C7}"/>
              </a:ext>
            </a:extLst>
          </p:cNvPr>
          <p:cNvSpPr txBox="1"/>
          <p:nvPr/>
        </p:nvSpPr>
        <p:spPr>
          <a:xfrm>
            <a:off x="3213842" y="5001443"/>
            <a:ext cx="1387203" cy="646331"/>
          </a:xfrm>
          <a:prstGeom prst="rect">
            <a:avLst/>
          </a:prstGeom>
          <a:noFill/>
        </p:spPr>
        <p:txBody>
          <a:bodyPr wrap="square" rtlCol="0" anchor="ctr">
            <a:spAutoFit/>
          </a:bodyPr>
          <a:lstStyle/>
          <a:p>
            <a:r>
              <a:rPr lang="en-US" altLang="ko-KR" dirty="0">
                <a:solidFill>
                  <a:schemeClr val="accent2"/>
                </a:solidFill>
              </a:rPr>
              <a:t>Sharing of Posts</a:t>
            </a:r>
            <a:endParaRPr lang="ko-KR" altLang="en-US" dirty="0">
              <a:solidFill>
                <a:schemeClr val="accent2"/>
              </a:solidFill>
            </a:endParaRPr>
          </a:p>
        </p:txBody>
      </p:sp>
      <p:sp>
        <p:nvSpPr>
          <p:cNvPr id="17" name="TextBox 16">
            <a:extLst>
              <a:ext uri="{FF2B5EF4-FFF2-40B4-BE49-F238E27FC236}">
                <a16:creationId xmlns:a16="http://schemas.microsoft.com/office/drawing/2014/main" id="{19C4DB7F-B767-4678-ACE6-74D844A9EC5D}"/>
              </a:ext>
            </a:extLst>
          </p:cNvPr>
          <p:cNvSpPr txBox="1"/>
          <p:nvPr/>
        </p:nvSpPr>
        <p:spPr>
          <a:xfrm>
            <a:off x="5279209" y="4643734"/>
            <a:ext cx="1387203" cy="646331"/>
          </a:xfrm>
          <a:prstGeom prst="rect">
            <a:avLst/>
          </a:prstGeom>
          <a:noFill/>
        </p:spPr>
        <p:txBody>
          <a:bodyPr wrap="square" rtlCol="0" anchor="ctr">
            <a:spAutoFit/>
          </a:bodyPr>
          <a:lstStyle/>
          <a:p>
            <a:r>
              <a:rPr lang="en-US" altLang="ko-KR" dirty="0">
                <a:solidFill>
                  <a:schemeClr val="accent3"/>
                </a:solidFill>
              </a:rPr>
              <a:t>Post like and unlike</a:t>
            </a:r>
            <a:endParaRPr lang="ko-KR" altLang="en-US" dirty="0">
              <a:solidFill>
                <a:schemeClr val="accent3"/>
              </a:solidFill>
            </a:endParaRPr>
          </a:p>
        </p:txBody>
      </p:sp>
      <p:sp>
        <p:nvSpPr>
          <p:cNvPr id="19" name="TextBox 18">
            <a:extLst>
              <a:ext uri="{FF2B5EF4-FFF2-40B4-BE49-F238E27FC236}">
                <a16:creationId xmlns:a16="http://schemas.microsoft.com/office/drawing/2014/main" id="{09D87DBF-E732-4F7B-BBE8-9D60F4C5AB6C}"/>
              </a:ext>
            </a:extLst>
          </p:cNvPr>
          <p:cNvSpPr txBox="1"/>
          <p:nvPr/>
        </p:nvSpPr>
        <p:spPr>
          <a:xfrm>
            <a:off x="7398513" y="4252789"/>
            <a:ext cx="1387203" cy="646331"/>
          </a:xfrm>
          <a:prstGeom prst="rect">
            <a:avLst/>
          </a:prstGeom>
          <a:noFill/>
        </p:spPr>
        <p:txBody>
          <a:bodyPr wrap="square" rtlCol="0" anchor="ctr">
            <a:spAutoFit/>
          </a:bodyPr>
          <a:lstStyle/>
          <a:p>
            <a:r>
              <a:rPr lang="en-US" altLang="ko-KR" dirty="0">
                <a:solidFill>
                  <a:schemeClr val="accent4"/>
                </a:solidFill>
              </a:rPr>
              <a:t>Media upload</a:t>
            </a:r>
            <a:endParaRPr lang="ko-KR" altLang="en-US" dirty="0">
              <a:solidFill>
                <a:schemeClr val="accent4"/>
              </a:solidFill>
            </a:endParaRPr>
          </a:p>
        </p:txBody>
      </p:sp>
      <p:sp>
        <p:nvSpPr>
          <p:cNvPr id="21" name="TextBox 20">
            <a:extLst>
              <a:ext uri="{FF2B5EF4-FFF2-40B4-BE49-F238E27FC236}">
                <a16:creationId xmlns:a16="http://schemas.microsoft.com/office/drawing/2014/main" id="{23FCA552-2C34-46F0-9B1D-7C9C58683DFF}"/>
              </a:ext>
            </a:extLst>
          </p:cNvPr>
          <p:cNvSpPr txBox="1"/>
          <p:nvPr/>
        </p:nvSpPr>
        <p:spPr>
          <a:xfrm>
            <a:off x="9479887" y="3883457"/>
            <a:ext cx="1767457" cy="646331"/>
          </a:xfrm>
          <a:prstGeom prst="rect">
            <a:avLst/>
          </a:prstGeom>
          <a:noFill/>
        </p:spPr>
        <p:txBody>
          <a:bodyPr wrap="square" rtlCol="0" anchor="ctr">
            <a:spAutoFit/>
          </a:bodyPr>
          <a:lstStyle/>
          <a:p>
            <a:r>
              <a:rPr lang="en-US" altLang="ko-KR" dirty="0">
                <a:solidFill>
                  <a:schemeClr val="accent5"/>
                </a:solidFill>
              </a:rPr>
              <a:t>Mathematical Formulas </a:t>
            </a:r>
            <a:endParaRPr lang="ko-KR" altLang="en-US" dirty="0">
              <a:solidFill>
                <a:schemeClr val="accent5"/>
              </a:solidFill>
            </a:endParaRPr>
          </a:p>
        </p:txBody>
      </p:sp>
      <p:sp>
        <p:nvSpPr>
          <p:cNvPr id="24" name="TextBox 23">
            <a:extLst>
              <a:ext uri="{FF2B5EF4-FFF2-40B4-BE49-F238E27FC236}">
                <a16:creationId xmlns:a16="http://schemas.microsoft.com/office/drawing/2014/main" id="{78A86F60-7910-44D0-BDD9-BBD7CA08980C}"/>
              </a:ext>
            </a:extLst>
          </p:cNvPr>
          <p:cNvSpPr txBox="1"/>
          <p:nvPr/>
        </p:nvSpPr>
        <p:spPr>
          <a:xfrm>
            <a:off x="783652" y="3758542"/>
            <a:ext cx="2241176"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Making the app more like metastudio albeit having Telegram UI</a:t>
            </a:r>
            <a:endParaRPr lang="ko-KR" altLang="en-US" sz="1200" dirty="0">
              <a:solidFill>
                <a:schemeClr val="tx1">
                  <a:lumMod val="75000"/>
                  <a:lumOff val="25000"/>
                </a:schemeClr>
              </a:solidFill>
            </a:endParaRPr>
          </a:p>
        </p:txBody>
      </p:sp>
      <p:sp>
        <p:nvSpPr>
          <p:cNvPr id="27" name="TextBox 26">
            <a:extLst>
              <a:ext uri="{FF2B5EF4-FFF2-40B4-BE49-F238E27FC236}">
                <a16:creationId xmlns:a16="http://schemas.microsoft.com/office/drawing/2014/main" id="{82CEA64E-DF8A-41C0-A9F2-1FB8A0B7060E}"/>
              </a:ext>
            </a:extLst>
          </p:cNvPr>
          <p:cNvSpPr txBox="1"/>
          <p:nvPr/>
        </p:nvSpPr>
        <p:spPr>
          <a:xfrm>
            <a:off x="2945711" y="3438354"/>
            <a:ext cx="2129440" cy="461665"/>
          </a:xfrm>
          <a:prstGeom prst="rect">
            <a:avLst/>
          </a:prstGeom>
          <a:noFill/>
        </p:spPr>
        <p:txBody>
          <a:bodyPr wrap="square" rtlCol="0">
            <a:spAutoFit/>
          </a:bodyPr>
          <a:lstStyle/>
          <a:p>
            <a:pPr algn="ctr"/>
            <a:r>
              <a:rPr lang="en-US" altLang="ko-KR" sz="1200" dirty="0">
                <a:solidFill>
                  <a:schemeClr val="tx1">
                    <a:lumMod val="75000"/>
                    <a:lumOff val="25000"/>
                  </a:schemeClr>
                </a:solidFill>
              </a:rPr>
              <a:t>Adding sharing of posts and images feature</a:t>
            </a:r>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08855A61-2C96-4825-9D09-A32D28D293CA}"/>
              </a:ext>
            </a:extLst>
          </p:cNvPr>
          <p:cNvSpPr txBox="1"/>
          <p:nvPr/>
        </p:nvSpPr>
        <p:spPr>
          <a:xfrm>
            <a:off x="7109266" y="2706836"/>
            <a:ext cx="2103962"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Uploading media in compressed format with shareable URL links</a:t>
            </a:r>
            <a:endParaRPr lang="ko-KR" altLang="en-US" sz="1200" dirty="0">
              <a:solidFill>
                <a:schemeClr val="tx1">
                  <a:lumMod val="75000"/>
                  <a:lumOff val="25000"/>
                </a:schemeClr>
              </a:solidFill>
            </a:endParaRPr>
          </a:p>
        </p:txBody>
      </p:sp>
      <p:sp>
        <p:nvSpPr>
          <p:cNvPr id="33" name="TextBox 32">
            <a:extLst>
              <a:ext uri="{FF2B5EF4-FFF2-40B4-BE49-F238E27FC236}">
                <a16:creationId xmlns:a16="http://schemas.microsoft.com/office/drawing/2014/main" id="{025FCAC1-FC42-48B3-AAA7-B5FBC7775B86}"/>
              </a:ext>
            </a:extLst>
          </p:cNvPr>
          <p:cNvSpPr txBox="1"/>
          <p:nvPr/>
        </p:nvSpPr>
        <p:spPr>
          <a:xfrm>
            <a:off x="5033858" y="3170783"/>
            <a:ext cx="2103962" cy="461665"/>
          </a:xfrm>
          <a:prstGeom prst="rect">
            <a:avLst/>
          </a:prstGeom>
          <a:noFill/>
        </p:spPr>
        <p:txBody>
          <a:bodyPr wrap="square" rtlCol="0">
            <a:spAutoFit/>
          </a:bodyPr>
          <a:lstStyle/>
          <a:p>
            <a:pPr algn="ctr"/>
            <a:r>
              <a:rPr lang="en-US" altLang="ko-KR" sz="1200" dirty="0">
                <a:solidFill>
                  <a:schemeClr val="tx1">
                    <a:lumMod val="75000"/>
                    <a:lumOff val="25000"/>
                  </a:schemeClr>
                </a:solidFill>
              </a:rPr>
              <a:t>To make conversations interesting and motivating</a:t>
            </a:r>
            <a:endParaRPr lang="ko-KR" altLang="en-US" sz="1200" dirty="0">
              <a:solidFill>
                <a:schemeClr val="tx1">
                  <a:lumMod val="75000"/>
                  <a:lumOff val="25000"/>
                </a:schemeClr>
              </a:solidFill>
            </a:endParaRPr>
          </a:p>
        </p:txBody>
      </p:sp>
      <p:sp>
        <p:nvSpPr>
          <p:cNvPr id="36" name="TextBox 35">
            <a:extLst>
              <a:ext uri="{FF2B5EF4-FFF2-40B4-BE49-F238E27FC236}">
                <a16:creationId xmlns:a16="http://schemas.microsoft.com/office/drawing/2014/main" id="{0F2582A8-82E4-4B1A-8608-ED60089C3BE2}"/>
              </a:ext>
            </a:extLst>
          </p:cNvPr>
          <p:cNvSpPr txBox="1"/>
          <p:nvPr/>
        </p:nvSpPr>
        <p:spPr>
          <a:xfrm>
            <a:off x="9162183" y="2320081"/>
            <a:ext cx="2202480"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Adding math formula support to editor in order become a complete STEM platform.</a:t>
            </a:r>
            <a:endParaRPr lang="ko-KR" altLang="en-US" sz="1200" dirty="0">
              <a:solidFill>
                <a:schemeClr val="tx1">
                  <a:lumMod val="75000"/>
                  <a:lumOff val="25000"/>
                </a:schemeClr>
              </a:solidFill>
            </a:endParaRPr>
          </a:p>
        </p:txBody>
      </p:sp>
      <p:cxnSp>
        <p:nvCxnSpPr>
          <p:cNvPr id="38" name="Straight Connector 37">
            <a:extLst>
              <a:ext uri="{FF2B5EF4-FFF2-40B4-BE49-F238E27FC236}">
                <a16:creationId xmlns:a16="http://schemas.microsoft.com/office/drawing/2014/main" id="{F2DA870E-4439-40A1-837C-B9F12F84E09F}"/>
              </a:ext>
            </a:extLst>
          </p:cNvPr>
          <p:cNvCxnSpPr/>
          <p:nvPr/>
        </p:nvCxnSpPr>
        <p:spPr>
          <a:xfrm>
            <a:off x="1889294" y="4496301"/>
            <a:ext cx="0" cy="610704"/>
          </a:xfrm>
          <a:prstGeom prst="line">
            <a:avLst/>
          </a:prstGeom>
          <a:ln w="12700">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8B1E61-E473-47A4-A52A-1A67734D9F89}"/>
              </a:ext>
            </a:extLst>
          </p:cNvPr>
          <p:cNvCxnSpPr/>
          <p:nvPr/>
        </p:nvCxnSpPr>
        <p:spPr>
          <a:xfrm>
            <a:off x="4010431" y="4135206"/>
            <a:ext cx="0" cy="610704"/>
          </a:xfrm>
          <a:prstGeom prst="line">
            <a:avLst/>
          </a:prstGeom>
          <a:ln w="12700">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57E78F-92FA-40EB-ABB2-D175FD960ECD}"/>
              </a:ext>
            </a:extLst>
          </p:cNvPr>
          <p:cNvCxnSpPr/>
          <p:nvPr/>
        </p:nvCxnSpPr>
        <p:spPr>
          <a:xfrm>
            <a:off x="6085839" y="3774113"/>
            <a:ext cx="0" cy="610704"/>
          </a:xfrm>
          <a:prstGeom prst="line">
            <a:avLst/>
          </a:prstGeom>
          <a:ln w="12700">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174590-21B7-48C4-8785-68D1AD81B52C}"/>
              </a:ext>
            </a:extLst>
          </p:cNvPr>
          <p:cNvCxnSpPr/>
          <p:nvPr/>
        </p:nvCxnSpPr>
        <p:spPr>
          <a:xfrm>
            <a:off x="8161247" y="3413020"/>
            <a:ext cx="0" cy="610704"/>
          </a:xfrm>
          <a:prstGeom prst="line">
            <a:avLst/>
          </a:prstGeom>
          <a:ln w="12700">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16028C-761E-4E41-9CEF-6C9AE8B83750}"/>
              </a:ext>
            </a:extLst>
          </p:cNvPr>
          <p:cNvCxnSpPr/>
          <p:nvPr/>
        </p:nvCxnSpPr>
        <p:spPr>
          <a:xfrm>
            <a:off x="10248088" y="3051927"/>
            <a:ext cx="0" cy="610704"/>
          </a:xfrm>
          <a:prstGeom prst="line">
            <a:avLst/>
          </a:prstGeom>
          <a:ln w="12700">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0" name="Rectangle 5">
            <a:extLst>
              <a:ext uri="{FF2B5EF4-FFF2-40B4-BE49-F238E27FC236}">
                <a16:creationId xmlns:a16="http://schemas.microsoft.com/office/drawing/2014/main" id="{8F61FC2B-6B3A-4807-A2C3-B5CD0E61404A}"/>
              </a:ext>
            </a:extLst>
          </p:cNvPr>
          <p:cNvSpPr>
            <a:spLocks noChangeAspect="1"/>
          </p:cNvSpPr>
          <p:nvPr/>
        </p:nvSpPr>
        <p:spPr>
          <a:xfrm>
            <a:off x="3827435" y="2846334"/>
            <a:ext cx="459329" cy="458988"/>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Freeform: Shape 50">
            <a:extLst>
              <a:ext uri="{FF2B5EF4-FFF2-40B4-BE49-F238E27FC236}">
                <a16:creationId xmlns:a16="http://schemas.microsoft.com/office/drawing/2014/main" id="{9EB8ED02-C7FB-4AA4-9D59-4003C6F13919}"/>
              </a:ext>
            </a:extLst>
          </p:cNvPr>
          <p:cNvSpPr/>
          <p:nvPr/>
        </p:nvSpPr>
        <p:spPr>
          <a:xfrm rot="5400000">
            <a:off x="9957542" y="1725342"/>
            <a:ext cx="427408" cy="428039"/>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Heart 38">
            <a:extLst>
              <a:ext uri="{FF2B5EF4-FFF2-40B4-BE49-F238E27FC236}">
                <a16:creationId xmlns:a16="http://schemas.microsoft.com/office/drawing/2014/main" id="{3903ED3F-654D-49BA-8359-9BAB388DB01C}"/>
              </a:ext>
            </a:extLst>
          </p:cNvPr>
          <p:cNvSpPr/>
          <p:nvPr/>
        </p:nvSpPr>
        <p:spPr>
          <a:xfrm>
            <a:off x="5817897" y="2528444"/>
            <a:ext cx="544275" cy="544275"/>
          </a:xfrm>
          <a:prstGeom prst="hear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54" name="Rectangle 36">
            <a:extLst>
              <a:ext uri="{FF2B5EF4-FFF2-40B4-BE49-F238E27FC236}">
                <a16:creationId xmlns:a16="http://schemas.microsoft.com/office/drawing/2014/main" id="{3A33E0F1-076C-4100-8B96-742C3DF83B62}"/>
              </a:ext>
            </a:extLst>
          </p:cNvPr>
          <p:cNvSpPr/>
          <p:nvPr/>
        </p:nvSpPr>
        <p:spPr>
          <a:xfrm>
            <a:off x="7881619" y="2171400"/>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ounded Rectangle 5">
            <a:extLst>
              <a:ext uri="{FF2B5EF4-FFF2-40B4-BE49-F238E27FC236}">
                <a16:creationId xmlns:a16="http://schemas.microsoft.com/office/drawing/2014/main" id="{E2E82705-6B71-4638-B1C7-9B5609891069}"/>
              </a:ext>
            </a:extLst>
          </p:cNvPr>
          <p:cNvSpPr/>
          <p:nvPr/>
        </p:nvSpPr>
        <p:spPr>
          <a:xfrm flipH="1">
            <a:off x="1659235" y="3305887"/>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63448993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93FEA1-76E3-4594-B0FF-F3C5BB50B196}"/>
              </a:ext>
            </a:extLst>
          </p:cNvPr>
          <p:cNvSpPr>
            <a:spLocks noGrp="1"/>
          </p:cNvSpPr>
          <p:nvPr>
            <p:ph type="body" sz="quarter" idx="15"/>
          </p:nvPr>
        </p:nvSpPr>
        <p:spPr>
          <a:xfrm>
            <a:off x="2057759" y="135323"/>
            <a:ext cx="6881455" cy="530503"/>
          </a:xfrm>
        </p:spPr>
        <p:txBody>
          <a:bodyPr/>
          <a:lstStyle/>
          <a:p>
            <a:pPr algn="l"/>
            <a:r>
              <a:rPr lang="en-US" dirty="0"/>
              <a:t>Concluding Remarks</a:t>
            </a:r>
          </a:p>
        </p:txBody>
      </p:sp>
      <p:grpSp>
        <p:nvGrpSpPr>
          <p:cNvPr id="20" name="Group 19">
            <a:extLst>
              <a:ext uri="{FF2B5EF4-FFF2-40B4-BE49-F238E27FC236}">
                <a16:creationId xmlns:a16="http://schemas.microsoft.com/office/drawing/2014/main" id="{6D12053E-2DE6-438B-9937-94D788620DD2}"/>
              </a:ext>
            </a:extLst>
          </p:cNvPr>
          <p:cNvGrpSpPr/>
          <p:nvPr/>
        </p:nvGrpSpPr>
        <p:grpSpPr>
          <a:xfrm>
            <a:off x="2057759" y="896126"/>
            <a:ext cx="4436080" cy="5966024"/>
            <a:chOff x="2462357" y="1378661"/>
            <a:chExt cx="4404282" cy="11128668"/>
          </a:xfrm>
        </p:grpSpPr>
        <p:sp>
          <p:nvSpPr>
            <p:cNvPr id="4" name="Rectangle 3">
              <a:extLst>
                <a:ext uri="{FF2B5EF4-FFF2-40B4-BE49-F238E27FC236}">
                  <a16:creationId xmlns:a16="http://schemas.microsoft.com/office/drawing/2014/main" id="{64A04650-7F8F-4285-B87B-64A89954F0BF}"/>
                </a:ext>
              </a:extLst>
            </p:cNvPr>
            <p:cNvSpPr/>
            <p:nvPr/>
          </p:nvSpPr>
          <p:spPr>
            <a:xfrm>
              <a:off x="2529787" y="1415162"/>
              <a:ext cx="4336852" cy="608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5532FCA0-4A92-4B0C-BCEA-C9A5517A057F}"/>
                </a:ext>
              </a:extLst>
            </p:cNvPr>
            <p:cNvSpPr txBox="1"/>
            <p:nvPr/>
          </p:nvSpPr>
          <p:spPr>
            <a:xfrm>
              <a:off x="2493814" y="1378661"/>
              <a:ext cx="4336852" cy="681280"/>
            </a:xfrm>
            <a:prstGeom prst="rect">
              <a:avLst/>
            </a:prstGeom>
            <a:noFill/>
          </p:spPr>
          <p:txBody>
            <a:bodyPr wrap="square" rtlCol="0" anchor="ctr">
              <a:spAutoFit/>
            </a:bodyPr>
            <a:lstStyle/>
            <a:p>
              <a:r>
                <a:rPr lang="en-US" altLang="ko-KR" sz="1400" b="1" dirty="0">
                  <a:solidFill>
                    <a:schemeClr val="bg1"/>
                  </a:solidFill>
                  <a:cs typeface="Arial" pitchFamily="34" charset="0"/>
                </a:rPr>
                <a:t> PS1 brought new learning opportunities</a:t>
              </a:r>
              <a:endParaRPr lang="ko-KR" altLang="en-US" sz="1400" b="1" dirty="0">
                <a:solidFill>
                  <a:schemeClr val="bg1"/>
                </a:solidFill>
                <a:cs typeface="Arial" pitchFamily="34" charset="0"/>
              </a:endParaRPr>
            </a:p>
          </p:txBody>
        </p:sp>
        <p:sp>
          <p:nvSpPr>
            <p:cNvPr id="6" name="TextBox 5">
              <a:extLst>
                <a:ext uri="{FF2B5EF4-FFF2-40B4-BE49-F238E27FC236}">
                  <a16:creationId xmlns:a16="http://schemas.microsoft.com/office/drawing/2014/main" id="{95DA2C48-B87A-4853-8E01-28CCD4B64748}"/>
                </a:ext>
              </a:extLst>
            </p:cNvPr>
            <p:cNvSpPr txBox="1"/>
            <p:nvPr/>
          </p:nvSpPr>
          <p:spPr>
            <a:xfrm>
              <a:off x="2529787" y="2104282"/>
              <a:ext cx="4336852" cy="4994742"/>
            </a:xfrm>
            <a:prstGeom prst="rect">
              <a:avLst/>
            </a:prstGeom>
            <a:noFill/>
          </p:spPr>
          <p:txBody>
            <a:bodyPr wrap="square" rtlCol="0">
              <a:spAutoFit/>
            </a:bodyPr>
            <a:lstStyle/>
            <a:p>
              <a:pPr marL="171450" indent="-171450">
                <a:buFont typeface="Arial" panose="020B0604020202020204" pitchFamily="34" charset="0"/>
                <a:buChar char="•"/>
              </a:pPr>
              <a:r>
                <a:rPr lang="en-US" sz="1200" dirty="0"/>
                <a:t>This internship has been a unique and interesting experience. We have gained new technical knowledge and skills.</a:t>
              </a:r>
            </a:p>
            <a:p>
              <a:pPr marL="171450" indent="-171450">
                <a:buFont typeface="Arial" panose="020B0604020202020204" pitchFamily="34" charset="0"/>
                <a:buChar char="•"/>
              </a:pPr>
              <a:r>
                <a:rPr lang="en-US" sz="1200" dirty="0"/>
                <a:t>We got to learn and work in the domain of Web Development. This real-life problem statement and client needs introduced us to the world of software development.</a:t>
              </a:r>
            </a:p>
            <a:p>
              <a:pPr marL="171450" indent="-171450">
                <a:buFont typeface="Arial" panose="020B0604020202020204" pitchFamily="34" charset="0"/>
                <a:buChar char="•"/>
              </a:pPr>
              <a:r>
                <a:rPr lang="en-US" sz="1200" dirty="0"/>
                <a:t>We got insight into professional practices like working and collaborating in teams on GitHub.</a:t>
              </a:r>
            </a:p>
            <a:p>
              <a:pPr marL="171450" indent="-171450">
                <a:buFont typeface="Arial" panose="020B0604020202020204" pitchFamily="34" charset="0"/>
                <a:buChar char="•"/>
              </a:pPr>
              <a:r>
                <a:rPr lang="en-US" sz="1200" dirty="0"/>
                <a:t>This also taught us the art of addressing client needs, managing time and setting achievable targets</a:t>
              </a:r>
            </a:p>
            <a:p>
              <a:pPr marL="171450" indent="-171450">
                <a:buFont typeface="Arial" panose="020B0604020202020204" pitchFamily="34" charset="0"/>
                <a:buChar char="•"/>
              </a:pPr>
              <a:r>
                <a:rPr lang="en-US" sz="1200" dirty="0"/>
                <a:t>Presenting updates and reporting for meetings helped us gain important soft skills which are needed to work in any domain in life.  </a:t>
              </a:r>
            </a:p>
            <a:p>
              <a:endParaRPr lang="en-US" sz="1200" dirty="0"/>
            </a:p>
          </p:txBody>
        </p:sp>
        <p:sp>
          <p:nvSpPr>
            <p:cNvPr id="8" name="Rectangle 7">
              <a:extLst>
                <a:ext uri="{FF2B5EF4-FFF2-40B4-BE49-F238E27FC236}">
                  <a16:creationId xmlns:a16="http://schemas.microsoft.com/office/drawing/2014/main" id="{3DBEE53B-6927-467D-B588-84F54BEDADAE}"/>
                </a:ext>
              </a:extLst>
            </p:cNvPr>
            <p:cNvSpPr/>
            <p:nvPr/>
          </p:nvSpPr>
          <p:spPr>
            <a:xfrm>
              <a:off x="2493814" y="6831308"/>
              <a:ext cx="4336852" cy="608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TextBox 8">
              <a:extLst>
                <a:ext uri="{FF2B5EF4-FFF2-40B4-BE49-F238E27FC236}">
                  <a16:creationId xmlns:a16="http://schemas.microsoft.com/office/drawing/2014/main" id="{A8161647-BF06-428D-86C4-09439DF752DE}"/>
                </a:ext>
              </a:extLst>
            </p:cNvPr>
            <p:cNvSpPr txBox="1"/>
            <p:nvPr/>
          </p:nvSpPr>
          <p:spPr>
            <a:xfrm>
              <a:off x="2493814" y="6794807"/>
              <a:ext cx="4305395" cy="681280"/>
            </a:xfrm>
            <a:prstGeom prst="rect">
              <a:avLst/>
            </a:prstGeom>
            <a:noFill/>
          </p:spPr>
          <p:txBody>
            <a:bodyPr wrap="square" rtlCol="0" anchor="ctr">
              <a:spAutoFit/>
            </a:bodyPr>
            <a:lstStyle/>
            <a:p>
              <a:r>
                <a:rPr lang="en-US" altLang="ko-KR" sz="1400" b="1" dirty="0">
                  <a:solidFill>
                    <a:schemeClr val="bg1"/>
                  </a:solidFill>
                  <a:cs typeface="Arial" pitchFamily="34" charset="0"/>
                </a:rPr>
                <a:t> Working under excellent mentors</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094FE761-8184-4CDD-BA23-051C31B424E2}"/>
                </a:ext>
              </a:extLst>
            </p:cNvPr>
            <p:cNvSpPr txBox="1"/>
            <p:nvPr/>
          </p:nvSpPr>
          <p:spPr>
            <a:xfrm>
              <a:off x="2462357" y="7512588"/>
              <a:ext cx="4336852" cy="4994741"/>
            </a:xfrm>
            <a:prstGeom prst="rect">
              <a:avLst/>
            </a:prstGeom>
            <a:noFill/>
          </p:spPr>
          <p:txBody>
            <a:bodyPr wrap="square" rtlCol="0">
              <a:spAutoFit/>
            </a:bodyPr>
            <a:lstStyle/>
            <a:p>
              <a:pPr marL="171450" indent="-171450">
                <a:buFont typeface="Arial" panose="020B0604020202020204" pitchFamily="34" charset="0"/>
                <a:buChar char="•"/>
              </a:pPr>
              <a:r>
                <a:rPr lang="en-US" sz="1200" dirty="0"/>
                <a:t>We are grateful to have knowledgeable and helpful mentors who guided us throughout this internship period. </a:t>
              </a:r>
            </a:p>
            <a:p>
              <a:pPr marL="171450" indent="-171450">
                <a:buFont typeface="Arial" panose="020B0604020202020204" pitchFamily="34" charset="0"/>
                <a:buChar char="•"/>
              </a:pPr>
              <a:r>
                <a:rPr lang="en-US" sz="1200" dirty="0"/>
                <a:t>We would like to express our deepest gratitude and special thanks to Professor Nagarjuna G, who despite being very busy with his duties, guided and kept us on the correct path.</a:t>
              </a:r>
            </a:p>
            <a:p>
              <a:pPr marL="171450" indent="-171450">
                <a:buFont typeface="Arial" panose="020B0604020202020204" pitchFamily="34" charset="0"/>
                <a:buChar char="•"/>
              </a:pPr>
              <a:r>
                <a:rPr lang="en-US" sz="1200" dirty="0"/>
                <a:t>We also express our deepest thanks to all the industry mentors, namely Surendra Sir, Mahesh Sir and Siddhu Sir for taking part in crucial decisions and for resolving the issues we faced. </a:t>
              </a:r>
            </a:p>
            <a:p>
              <a:pPr marL="171450" indent="-171450">
                <a:buFont typeface="Arial" panose="020B0604020202020204" pitchFamily="34" charset="0"/>
                <a:buChar char="•"/>
              </a:pPr>
              <a:r>
                <a:rPr lang="en-US" sz="1200" dirty="0"/>
                <a:t>Puneet Kishore sir helped us engineers see the world in a non-technical way. His insights are the reason this app is user friendly. It was a pleasure working with him. </a:t>
              </a:r>
            </a:p>
            <a:p>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39505894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STEAM">
      <a:dk1>
        <a:sysClr val="windowText" lastClr="000000"/>
      </a:dk1>
      <a:lt1>
        <a:sysClr val="window" lastClr="FFFFFF"/>
      </a:lt1>
      <a:dk2>
        <a:srgbClr val="44546A"/>
      </a:dk2>
      <a:lt2>
        <a:srgbClr val="E7E6E6"/>
      </a:lt2>
      <a:accent1>
        <a:srgbClr val="E61358"/>
      </a:accent1>
      <a:accent2>
        <a:srgbClr val="ED7D1F"/>
      </a:accent2>
      <a:accent3>
        <a:srgbClr val="A0C82F"/>
      </a:accent3>
      <a:accent4>
        <a:srgbClr val="32B5D3"/>
      </a:accent4>
      <a:accent5>
        <a:srgbClr val="B44B97"/>
      </a:accent5>
      <a:accent6>
        <a:srgbClr val="435E71"/>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STEAM">
      <a:dk1>
        <a:sysClr val="windowText" lastClr="000000"/>
      </a:dk1>
      <a:lt1>
        <a:sysClr val="window" lastClr="FFFFFF"/>
      </a:lt1>
      <a:dk2>
        <a:srgbClr val="44546A"/>
      </a:dk2>
      <a:lt2>
        <a:srgbClr val="E7E6E6"/>
      </a:lt2>
      <a:accent1>
        <a:srgbClr val="E61358"/>
      </a:accent1>
      <a:accent2>
        <a:srgbClr val="ED7D1F"/>
      </a:accent2>
      <a:accent3>
        <a:srgbClr val="A0C82F"/>
      </a:accent3>
      <a:accent4>
        <a:srgbClr val="32B5D3"/>
      </a:accent4>
      <a:accent5>
        <a:srgbClr val="B44B97"/>
      </a:accent5>
      <a:accent6>
        <a:srgbClr val="435E71"/>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EAM">
      <a:dk1>
        <a:sysClr val="windowText" lastClr="000000"/>
      </a:dk1>
      <a:lt1>
        <a:sysClr val="window" lastClr="FFFFFF"/>
      </a:lt1>
      <a:dk2>
        <a:srgbClr val="44546A"/>
      </a:dk2>
      <a:lt2>
        <a:srgbClr val="E7E6E6"/>
      </a:lt2>
      <a:accent1>
        <a:srgbClr val="E61358"/>
      </a:accent1>
      <a:accent2>
        <a:srgbClr val="ED7D1F"/>
      </a:accent2>
      <a:accent3>
        <a:srgbClr val="A0C82F"/>
      </a:accent3>
      <a:accent4>
        <a:srgbClr val="32B5D3"/>
      </a:accent4>
      <a:accent5>
        <a:srgbClr val="B44B97"/>
      </a:accent5>
      <a:accent6>
        <a:srgbClr val="435E71"/>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901</Words>
  <Application>Microsoft Office PowerPoint</Application>
  <PresentationFormat>Widescreen</PresentationFormat>
  <Paragraphs>123</Paragraphs>
  <Slides>11</Slides>
  <Notes>0</Notes>
  <HiddenSlides>0</HiddenSlides>
  <MMClips>0</MMClips>
  <ScaleCrop>false</ScaleCrop>
  <HeadingPairs>
    <vt:vector size="4" baseType="variant">
      <vt:variant>
        <vt:lpstr>Theme</vt:lpstr>
      </vt:variant>
      <vt:variant>
        <vt:i4>3</vt:i4>
      </vt:variant>
      <vt:variant>
        <vt:lpstr>Slide Titles</vt:lpstr>
      </vt:variant>
      <vt:variant>
        <vt:i4>11</vt:i4>
      </vt:variant>
    </vt:vector>
  </HeadingPairs>
  <TitlesOfParts>
    <vt:vector size="14"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Bir Anmol</cp:lastModifiedBy>
  <cp:revision>130</cp:revision>
  <dcterms:created xsi:type="dcterms:W3CDTF">2019-01-14T06:35:35Z</dcterms:created>
  <dcterms:modified xsi:type="dcterms:W3CDTF">2020-06-26T08:45:45Z</dcterms:modified>
</cp:coreProperties>
</file>